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3" r:id="rId22"/>
    <p:sldId id="269" r:id="rId23"/>
    <p:sldId id="304" r:id="rId24"/>
    <p:sldId id="305" r:id="rId25"/>
    <p:sldId id="307" r:id="rId26"/>
    <p:sldId id="334"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35" r:id="rId44"/>
    <p:sldId id="321" r:id="rId45"/>
    <p:sldId id="322" r:id="rId46"/>
    <p:sldId id="323" r:id="rId47"/>
    <p:sldId id="324" r:id="rId48"/>
    <p:sldId id="336" r:id="rId49"/>
    <p:sldId id="337" r:id="rId50"/>
    <p:sldId id="288" r:id="rId51"/>
    <p:sldId id="289" r:id="rId52"/>
    <p:sldId id="320" r:id="rId53"/>
    <p:sldId id="338"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2" autoAdjust="0"/>
    <p:restoredTop sz="85174"/>
  </p:normalViewPr>
  <p:slideViewPr>
    <p:cSldViewPr snapToGrid="0" snapToObjects="1">
      <p:cViewPr varScale="1">
        <p:scale>
          <a:sx n="137" d="100"/>
          <a:sy n="137" d="100"/>
        </p:scale>
        <p:origin x="864"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Purohit" userId="a2f2855504b7fb52" providerId="LiveId" clId="{E60B7B91-D3CC-4E7A-8100-6B0AC82916FA}"/>
    <pc:docChg chg="undo redo custSel addSld delSld modSld sldOrd">
      <pc:chgData name="Vishal Purohit" userId="a2f2855504b7fb52" providerId="LiveId" clId="{E60B7B91-D3CC-4E7A-8100-6B0AC82916FA}" dt="2024-03-18T17:49:46.197" v="40983" actId="20577"/>
      <pc:docMkLst>
        <pc:docMk/>
      </pc:docMkLst>
      <pc:sldChg chg="modSp mod">
        <pc:chgData name="Vishal Purohit" userId="a2f2855504b7fb52" providerId="LiveId" clId="{E60B7B91-D3CC-4E7A-8100-6B0AC82916FA}" dt="2024-03-17T19:07:00.565" v="40564" actId="20577"/>
        <pc:sldMkLst>
          <pc:docMk/>
          <pc:sldMk cId="1553432724" sldId="262"/>
        </pc:sldMkLst>
        <pc:spChg chg="mod">
          <ac:chgData name="Vishal Purohit" userId="a2f2855504b7fb52" providerId="LiveId" clId="{E60B7B91-D3CC-4E7A-8100-6B0AC82916FA}" dt="2024-03-17T19:07:00.565" v="40564" actId="20577"/>
          <ac:spMkLst>
            <pc:docMk/>
            <pc:sldMk cId="1553432724" sldId="262"/>
            <ac:spMk id="7" creationId="{0BFEC426-B615-E549-83E5-140FD588BC64}"/>
          </ac:spMkLst>
        </pc:spChg>
      </pc:sldChg>
      <pc:sldChg chg="delSp modSp mod">
        <pc:chgData name="Vishal Purohit" userId="a2f2855504b7fb52" providerId="LiveId" clId="{E60B7B91-D3CC-4E7A-8100-6B0AC82916FA}" dt="2024-03-18T15:55:45.267" v="40644" actId="1076"/>
        <pc:sldMkLst>
          <pc:docMk/>
          <pc:sldMk cId="3288665831" sldId="263"/>
        </pc:sldMkLst>
        <pc:spChg chg="del">
          <ac:chgData name="Vishal Purohit" userId="a2f2855504b7fb52" providerId="LiveId" clId="{E60B7B91-D3CC-4E7A-8100-6B0AC82916FA}" dt="2024-03-18T15:55:29.596" v="40641" actId="478"/>
          <ac:spMkLst>
            <pc:docMk/>
            <pc:sldMk cId="3288665831" sldId="263"/>
            <ac:spMk id="5" creationId="{1B07C49E-AFFC-EC46-8930-E4D428F5F943}"/>
          </ac:spMkLst>
        </pc:spChg>
        <pc:spChg chg="mod">
          <ac:chgData name="Vishal Purohit" userId="a2f2855504b7fb52" providerId="LiveId" clId="{E60B7B91-D3CC-4E7A-8100-6B0AC82916FA}" dt="2024-03-18T15:55:45.267" v="40644" actId="1076"/>
          <ac:spMkLst>
            <pc:docMk/>
            <pc:sldMk cId="3288665831" sldId="263"/>
            <ac:spMk id="12" creationId="{D77AC1D2-8B41-4A7A-88CF-41E6B7D8C98D}"/>
          </ac:spMkLst>
        </pc:spChg>
      </pc:sldChg>
      <pc:sldChg chg="addSp delSp modSp mod modNotesTx">
        <pc:chgData name="Vishal Purohit" userId="a2f2855504b7fb52" providerId="LiveId" clId="{E60B7B91-D3CC-4E7A-8100-6B0AC82916FA}" dt="2024-03-18T17:48:24.095" v="40906" actId="14100"/>
        <pc:sldMkLst>
          <pc:docMk/>
          <pc:sldMk cId="2987552906" sldId="264"/>
        </pc:sldMkLst>
        <pc:spChg chg="add mod">
          <ac:chgData name="Vishal Purohit" userId="a2f2855504b7fb52" providerId="LiveId" clId="{E60B7B91-D3CC-4E7A-8100-6B0AC82916FA}" dt="2024-03-17T15:29:47.115" v="37560"/>
          <ac:spMkLst>
            <pc:docMk/>
            <pc:sldMk cId="2987552906" sldId="264"/>
            <ac:spMk id="2" creationId="{15D29C50-400A-BD41-E40C-429EBC41838F}"/>
          </ac:spMkLst>
        </pc:spChg>
        <pc:spChg chg="add mod">
          <ac:chgData name="Vishal Purohit" userId="a2f2855504b7fb52" providerId="LiveId" clId="{E60B7B91-D3CC-4E7A-8100-6B0AC82916FA}" dt="2024-03-17T15:33:00.853" v="37592" actId="20577"/>
          <ac:spMkLst>
            <pc:docMk/>
            <pc:sldMk cId="2987552906" sldId="264"/>
            <ac:spMk id="3" creationId="{3DC26586-9E1D-0654-154F-F75445334E84}"/>
          </ac:spMkLst>
        </pc:spChg>
        <pc:spChg chg="mod">
          <ac:chgData name="Vishal Purohit" userId="a2f2855504b7fb52" providerId="LiveId" clId="{E60B7B91-D3CC-4E7A-8100-6B0AC82916FA}" dt="2024-03-18T17:48:24.095" v="40906" actId="14100"/>
          <ac:spMkLst>
            <pc:docMk/>
            <pc:sldMk cId="2987552906" sldId="264"/>
            <ac:spMk id="5" creationId="{1B07C49E-AFFC-EC46-8930-E4D428F5F943}"/>
          </ac:spMkLst>
        </pc:spChg>
        <pc:spChg chg="add del mod">
          <ac:chgData name="Vishal Purohit" userId="a2f2855504b7fb52" providerId="LiveId" clId="{E60B7B91-D3CC-4E7A-8100-6B0AC82916FA}" dt="2024-03-17T15:33:11.899" v="37594" actId="478"/>
          <ac:spMkLst>
            <pc:docMk/>
            <pc:sldMk cId="2987552906" sldId="264"/>
            <ac:spMk id="6" creationId="{37ACCB83-D81F-E4C5-E29C-7CF60F68DD88}"/>
          </ac:spMkLst>
        </pc:spChg>
        <pc:spChg chg="add mod">
          <ac:chgData name="Vishal Purohit" userId="a2f2855504b7fb52" providerId="LiveId" clId="{E60B7B91-D3CC-4E7A-8100-6B0AC82916FA}" dt="2024-03-17T15:35:58.548" v="37751"/>
          <ac:spMkLst>
            <pc:docMk/>
            <pc:sldMk cId="2987552906" sldId="264"/>
            <ac:spMk id="9" creationId="{D5AC52D9-60DD-461B-DC7F-E18F2385AE21}"/>
          </ac:spMkLst>
        </pc:spChg>
        <pc:spChg chg="add del mod">
          <ac:chgData name="Vishal Purohit" userId="a2f2855504b7fb52" providerId="LiveId" clId="{E60B7B91-D3CC-4E7A-8100-6B0AC82916FA}" dt="2024-03-17T15:33:09.539" v="37593" actId="478"/>
          <ac:spMkLst>
            <pc:docMk/>
            <pc:sldMk cId="2987552906" sldId="264"/>
            <ac:spMk id="11" creationId="{9F634598-509D-EE08-231A-D045B9AFBE4D}"/>
          </ac:spMkLst>
        </pc:spChg>
        <pc:spChg chg="add mod">
          <ac:chgData name="Vishal Purohit" userId="a2f2855504b7fb52" providerId="LiveId" clId="{E60B7B91-D3CC-4E7A-8100-6B0AC82916FA}" dt="2024-03-17T15:35:55.260" v="37750" actId="6549"/>
          <ac:spMkLst>
            <pc:docMk/>
            <pc:sldMk cId="2987552906" sldId="264"/>
            <ac:spMk id="12" creationId="{9D728468-DC9D-47F0-64D9-32146610B61C}"/>
          </ac:spMkLst>
        </pc:spChg>
        <pc:spChg chg="add mod">
          <ac:chgData name="Vishal Purohit" userId="a2f2855504b7fb52" providerId="LiveId" clId="{E60B7B91-D3CC-4E7A-8100-6B0AC82916FA}" dt="2024-03-17T15:40:15.779" v="37935" actId="1038"/>
          <ac:spMkLst>
            <pc:docMk/>
            <pc:sldMk cId="2987552906" sldId="264"/>
            <ac:spMk id="13" creationId="{56B80E5A-8F66-0243-6AF0-ECED092617BD}"/>
          </ac:spMkLst>
        </pc:spChg>
        <pc:spChg chg="add mod">
          <ac:chgData name="Vishal Purohit" userId="a2f2855504b7fb52" providerId="LiveId" clId="{E60B7B91-D3CC-4E7A-8100-6B0AC82916FA}" dt="2024-03-17T15:40:03.439" v="37928" actId="1035"/>
          <ac:spMkLst>
            <pc:docMk/>
            <pc:sldMk cId="2987552906" sldId="264"/>
            <ac:spMk id="14" creationId="{F7D4EEE1-B5ED-F3C7-7789-FCC362122CA0}"/>
          </ac:spMkLst>
        </pc:spChg>
        <pc:spChg chg="add mod">
          <ac:chgData name="Vishal Purohit" userId="a2f2855504b7fb52" providerId="LiveId" clId="{E60B7B91-D3CC-4E7A-8100-6B0AC82916FA}" dt="2024-03-17T15:40:03.439" v="37928" actId="1035"/>
          <ac:spMkLst>
            <pc:docMk/>
            <pc:sldMk cId="2987552906" sldId="264"/>
            <ac:spMk id="15" creationId="{C7210731-CF99-C0C3-4612-59F558B0CB7D}"/>
          </ac:spMkLst>
        </pc:spChg>
        <pc:spChg chg="add mod">
          <ac:chgData name="Vishal Purohit" userId="a2f2855504b7fb52" providerId="LiveId" clId="{E60B7B91-D3CC-4E7A-8100-6B0AC82916FA}" dt="2024-03-17T15:40:03.439" v="37928" actId="1035"/>
          <ac:spMkLst>
            <pc:docMk/>
            <pc:sldMk cId="2987552906" sldId="264"/>
            <ac:spMk id="21" creationId="{636DFE10-1AAA-3F5D-12C1-27DF845F8B25}"/>
          </ac:spMkLst>
        </pc:spChg>
        <pc:spChg chg="add mod">
          <ac:chgData name="Vishal Purohit" userId="a2f2855504b7fb52" providerId="LiveId" clId="{E60B7B91-D3CC-4E7A-8100-6B0AC82916FA}" dt="2024-03-17T15:41:11.720" v="37978" actId="20577"/>
          <ac:spMkLst>
            <pc:docMk/>
            <pc:sldMk cId="2987552906" sldId="264"/>
            <ac:spMk id="22" creationId="{4AE61420-7DB1-E722-DEC1-A95AC892AE5D}"/>
          </ac:spMkLst>
        </pc:spChg>
        <pc:spChg chg="add mod">
          <ac:chgData name="Vishal Purohit" userId="a2f2855504b7fb52" providerId="LiveId" clId="{E60B7B91-D3CC-4E7A-8100-6B0AC82916FA}" dt="2024-03-17T15:42:36.750" v="38021" actId="14100"/>
          <ac:spMkLst>
            <pc:docMk/>
            <pc:sldMk cId="2987552906" sldId="264"/>
            <ac:spMk id="23" creationId="{AE5DBF3C-E059-774F-22A4-A9A99E6D459F}"/>
          </ac:spMkLst>
        </pc:spChg>
        <pc:spChg chg="add mod">
          <ac:chgData name="Vishal Purohit" userId="a2f2855504b7fb52" providerId="LiveId" clId="{E60B7B91-D3CC-4E7A-8100-6B0AC82916FA}" dt="2024-03-17T15:42:16.679" v="38017" actId="20577"/>
          <ac:spMkLst>
            <pc:docMk/>
            <pc:sldMk cId="2987552906" sldId="264"/>
            <ac:spMk id="67" creationId="{BC781ED4-0E11-438F-7A7D-7BE870FB27B9}"/>
          </ac:spMkLst>
        </pc:spChg>
        <pc:cxnChg chg="add del mod">
          <ac:chgData name="Vishal Purohit" userId="a2f2855504b7fb52" providerId="LiveId" clId="{E60B7B91-D3CC-4E7A-8100-6B0AC82916FA}" dt="2024-03-17T15:33:14.504" v="37595" actId="478"/>
          <ac:cxnSpMkLst>
            <pc:docMk/>
            <pc:sldMk cId="2987552906" sldId="264"/>
            <ac:cxnSpMk id="7" creationId="{74081972-90AE-FFEC-A73A-13CBB98A96B3}"/>
          </ac:cxnSpMkLst>
        </pc:cxnChg>
        <pc:cxnChg chg="add del mod">
          <ac:chgData name="Vishal Purohit" userId="a2f2855504b7fb52" providerId="LiveId" clId="{E60B7B91-D3CC-4E7A-8100-6B0AC82916FA}" dt="2024-03-17T15:33:15.104" v="37596" actId="478"/>
          <ac:cxnSpMkLst>
            <pc:docMk/>
            <pc:sldMk cId="2987552906" sldId="264"/>
            <ac:cxnSpMk id="10" creationId="{A995655C-B34F-2AC8-6BD9-036A9ECDD350}"/>
          </ac:cxnSpMkLst>
        </pc:cxnChg>
        <pc:cxnChg chg="add mod">
          <ac:chgData name="Vishal Purohit" userId="a2f2855504b7fb52" providerId="LiveId" clId="{E60B7B91-D3CC-4E7A-8100-6B0AC82916FA}" dt="2024-03-17T15:40:03.439" v="37928" actId="1035"/>
          <ac:cxnSpMkLst>
            <pc:docMk/>
            <pc:sldMk cId="2987552906" sldId="264"/>
            <ac:cxnSpMk id="16" creationId="{74256CCA-93B9-7A54-00B0-01629AB58972}"/>
          </ac:cxnSpMkLst>
        </pc:cxnChg>
        <pc:cxnChg chg="add mod">
          <ac:chgData name="Vishal Purohit" userId="a2f2855504b7fb52" providerId="LiveId" clId="{E60B7B91-D3CC-4E7A-8100-6B0AC82916FA}" dt="2024-03-17T15:34:49.027" v="37688" actId="1076"/>
          <ac:cxnSpMkLst>
            <pc:docMk/>
            <pc:sldMk cId="2987552906" sldId="264"/>
            <ac:cxnSpMk id="17" creationId="{343EDEB3-67A4-44F3-6D4A-9106840A2F94}"/>
          </ac:cxnSpMkLst>
        </pc:cxnChg>
        <pc:cxnChg chg="add del mod">
          <ac:chgData name="Vishal Purohit" userId="a2f2855504b7fb52" providerId="LiveId" clId="{E60B7B91-D3CC-4E7A-8100-6B0AC82916FA}" dt="2024-03-17T15:33:16.720" v="37597" actId="478"/>
          <ac:cxnSpMkLst>
            <pc:docMk/>
            <pc:sldMk cId="2987552906" sldId="264"/>
            <ac:cxnSpMk id="18" creationId="{DEDDDB2C-0585-7ACF-4575-DAFE6AA60E71}"/>
          </ac:cxnSpMkLst>
        </pc:cxnChg>
        <pc:cxnChg chg="add mod">
          <ac:chgData name="Vishal Purohit" userId="a2f2855504b7fb52" providerId="LiveId" clId="{E60B7B91-D3CC-4E7A-8100-6B0AC82916FA}" dt="2024-03-17T15:40:03.439" v="37928" actId="1035"/>
          <ac:cxnSpMkLst>
            <pc:docMk/>
            <pc:sldMk cId="2987552906" sldId="264"/>
            <ac:cxnSpMk id="19" creationId="{0649649B-DF94-F95F-0085-E182FD6A0284}"/>
          </ac:cxnSpMkLst>
        </pc:cxnChg>
        <pc:cxnChg chg="add mod">
          <ac:chgData name="Vishal Purohit" userId="a2f2855504b7fb52" providerId="LiveId" clId="{E60B7B91-D3CC-4E7A-8100-6B0AC82916FA}" dt="2024-03-17T15:34:56.321" v="37689" actId="1076"/>
          <ac:cxnSpMkLst>
            <pc:docMk/>
            <pc:sldMk cId="2987552906" sldId="264"/>
            <ac:cxnSpMk id="20" creationId="{2EAB30CC-B8C3-0593-6646-56CC7B7384EC}"/>
          </ac:cxnSpMkLst>
        </pc:cxnChg>
        <pc:cxnChg chg="add mod">
          <ac:chgData name="Vishal Purohit" userId="a2f2855504b7fb52" providerId="LiveId" clId="{E60B7B91-D3CC-4E7A-8100-6B0AC82916FA}" dt="2024-03-17T15:40:15.779" v="37935" actId="1038"/>
          <ac:cxnSpMkLst>
            <pc:docMk/>
            <pc:sldMk cId="2987552906" sldId="264"/>
            <ac:cxnSpMk id="24" creationId="{C32CBC51-F51A-E37E-725E-4F0E218C759C}"/>
          </ac:cxnSpMkLst>
        </pc:cxnChg>
        <pc:cxnChg chg="add del mod">
          <ac:chgData name="Vishal Purohit" userId="a2f2855504b7fb52" providerId="LiveId" clId="{E60B7B91-D3CC-4E7A-8100-6B0AC82916FA}" dt="2024-03-17T15:41:49.365" v="37988" actId="478"/>
          <ac:cxnSpMkLst>
            <pc:docMk/>
            <pc:sldMk cId="2987552906" sldId="264"/>
            <ac:cxnSpMk id="25" creationId="{D6CDA2E7-2C22-D3E1-62AF-0842BF18F8BE}"/>
          </ac:cxnSpMkLst>
        </pc:cxnChg>
        <pc:cxnChg chg="add mod">
          <ac:chgData name="Vishal Purohit" userId="a2f2855504b7fb52" providerId="LiveId" clId="{E60B7B91-D3CC-4E7A-8100-6B0AC82916FA}" dt="2024-03-17T15:42:05.185" v="37993" actId="14100"/>
          <ac:cxnSpMkLst>
            <pc:docMk/>
            <pc:sldMk cId="2987552906" sldId="264"/>
            <ac:cxnSpMk id="26" creationId="{AAEF809D-6B77-8D71-6581-15C517BCE5D0}"/>
          </ac:cxnSpMkLst>
        </pc:cxnChg>
        <pc:cxnChg chg="add del mod">
          <ac:chgData name="Vishal Purohit" userId="a2f2855504b7fb52" providerId="LiveId" clId="{E60B7B91-D3CC-4E7A-8100-6B0AC82916FA}" dt="2024-03-17T15:41:39.355" v="37986" actId="478"/>
          <ac:cxnSpMkLst>
            <pc:docMk/>
            <pc:sldMk cId="2987552906" sldId="264"/>
            <ac:cxnSpMk id="27" creationId="{9F8A7491-62CD-778D-9E79-7DAA2D5FFE0C}"/>
          </ac:cxnSpMkLst>
        </pc:cxnChg>
        <pc:cxnChg chg="add mod">
          <ac:chgData name="Vishal Purohit" userId="a2f2855504b7fb52" providerId="LiveId" clId="{E60B7B91-D3CC-4E7A-8100-6B0AC82916FA}" dt="2024-03-17T15:41:57.113" v="37991" actId="1038"/>
          <ac:cxnSpMkLst>
            <pc:docMk/>
            <pc:sldMk cId="2987552906" sldId="264"/>
            <ac:cxnSpMk id="28" creationId="{059DD2CC-E94C-4C77-F9A9-7157996D3327}"/>
          </ac:cxnSpMkLst>
        </pc:cxnChg>
        <pc:cxnChg chg="add mod">
          <ac:chgData name="Vishal Purohit" userId="a2f2855504b7fb52" providerId="LiveId" clId="{E60B7B91-D3CC-4E7A-8100-6B0AC82916FA}" dt="2024-03-17T15:41:57.113" v="37991" actId="1038"/>
          <ac:cxnSpMkLst>
            <pc:docMk/>
            <pc:sldMk cId="2987552906" sldId="264"/>
            <ac:cxnSpMk id="70" creationId="{D6BA77C5-E67E-B149-84FA-9F40B8759850}"/>
          </ac:cxnSpMkLst>
        </pc:cxnChg>
        <pc:cxnChg chg="add">
          <ac:chgData name="Vishal Purohit" userId="a2f2855504b7fb52" providerId="LiveId" clId="{E60B7B91-D3CC-4E7A-8100-6B0AC82916FA}" dt="2024-03-17T15:41:45.793" v="37987" actId="11529"/>
          <ac:cxnSpMkLst>
            <pc:docMk/>
            <pc:sldMk cId="2987552906" sldId="264"/>
            <ac:cxnSpMk id="72" creationId="{49795E2B-6418-4C52-A091-999FB0108F0F}"/>
          </ac:cxnSpMkLst>
        </pc:cxnChg>
        <pc:cxnChg chg="add mod">
          <ac:chgData name="Vishal Purohit" userId="a2f2855504b7fb52" providerId="LiveId" clId="{E60B7B91-D3CC-4E7A-8100-6B0AC82916FA}" dt="2024-03-17T15:42:46.977" v="38024" actId="14100"/>
          <ac:cxnSpMkLst>
            <pc:docMk/>
            <pc:sldMk cId="2987552906" sldId="264"/>
            <ac:cxnSpMk id="77" creationId="{A37B4B20-B893-6F5F-21E6-D545B8F02BC4}"/>
          </ac:cxnSpMkLst>
        </pc:cxnChg>
      </pc:sldChg>
      <pc:sldChg chg="modSp mod modNotesTx">
        <pc:chgData name="Vishal Purohit" userId="a2f2855504b7fb52" providerId="LiveId" clId="{E60B7B91-D3CC-4E7A-8100-6B0AC82916FA}" dt="2024-03-18T17:36:27.374" v="40849" actId="12"/>
        <pc:sldMkLst>
          <pc:docMk/>
          <pc:sldMk cId="1578726356" sldId="265"/>
        </pc:sldMkLst>
        <pc:spChg chg="mod">
          <ac:chgData name="Vishal Purohit" userId="a2f2855504b7fb52" providerId="LiveId" clId="{E60B7B91-D3CC-4E7A-8100-6B0AC82916FA}" dt="2024-03-18T17:36:27.374" v="40849" actId="12"/>
          <ac:spMkLst>
            <pc:docMk/>
            <pc:sldMk cId="1578726356" sldId="265"/>
            <ac:spMk id="5" creationId="{1B07C49E-AFFC-EC46-8930-E4D428F5F943}"/>
          </ac:spMkLst>
        </pc:spChg>
      </pc:sldChg>
      <pc:sldChg chg="addSp delSp modSp mod modNotesTx">
        <pc:chgData name="Vishal Purohit" userId="a2f2855504b7fb52" providerId="LiveId" clId="{E60B7B91-D3CC-4E7A-8100-6B0AC82916FA}" dt="2024-03-18T17:37:03.156" v="40854" actId="12"/>
        <pc:sldMkLst>
          <pc:docMk/>
          <pc:sldMk cId="779971636" sldId="266"/>
        </pc:sldMkLst>
        <pc:spChg chg="add mod">
          <ac:chgData name="Vishal Purohit" userId="a2f2855504b7fb52" providerId="LiveId" clId="{E60B7B91-D3CC-4E7A-8100-6B0AC82916FA}" dt="2024-03-01T16:57:21.200" v="4464"/>
          <ac:spMkLst>
            <pc:docMk/>
            <pc:sldMk cId="779971636" sldId="266"/>
            <ac:spMk id="2" creationId="{5C3869AF-2CB9-1B1B-5B91-1A0E1155FD19}"/>
          </ac:spMkLst>
        </pc:spChg>
        <pc:spChg chg="add del mod">
          <ac:chgData name="Vishal Purohit" userId="a2f2855504b7fb52" providerId="LiveId" clId="{E60B7B91-D3CC-4E7A-8100-6B0AC82916FA}" dt="2024-03-18T17:37:03.156" v="40854" actId="12"/>
          <ac:spMkLst>
            <pc:docMk/>
            <pc:sldMk cId="779971636" sldId="266"/>
            <ac:spMk id="5" creationId="{1B07C49E-AFFC-EC46-8930-E4D428F5F943}"/>
          </ac:spMkLst>
        </pc:spChg>
      </pc:sldChg>
      <pc:sldChg chg="addSp modSp mod modNotesTx">
        <pc:chgData name="Vishal Purohit" userId="a2f2855504b7fb52" providerId="LiveId" clId="{E60B7B91-D3CC-4E7A-8100-6B0AC82916FA}" dt="2024-03-12T14:12:49.619" v="21685" actId="404"/>
        <pc:sldMkLst>
          <pc:docMk/>
          <pc:sldMk cId="3865605948" sldId="269"/>
        </pc:sldMkLst>
        <pc:spChg chg="mod">
          <ac:chgData name="Vishal Purohit" userId="a2f2855504b7fb52" providerId="LiveId" clId="{E60B7B91-D3CC-4E7A-8100-6B0AC82916FA}" dt="2024-03-12T14:12:49.619" v="21685" actId="404"/>
          <ac:spMkLst>
            <pc:docMk/>
            <pc:sldMk cId="3865605948" sldId="269"/>
            <ac:spMk id="3" creationId="{373827F3-F386-AA4E-80ED-D86DEF8C158D}"/>
          </ac:spMkLst>
        </pc:spChg>
        <pc:picChg chg="add mod ord">
          <ac:chgData name="Vishal Purohit" userId="a2f2855504b7fb52" providerId="LiveId" clId="{E60B7B91-D3CC-4E7A-8100-6B0AC82916FA}" dt="2024-03-12T13:39:26.387" v="21580" actId="14826"/>
          <ac:picMkLst>
            <pc:docMk/>
            <pc:sldMk cId="3865605948" sldId="269"/>
            <ac:picMk id="6" creationId="{657FE662-CF7B-7581-AE9B-AFE8E981B645}"/>
          </ac:picMkLst>
        </pc:picChg>
      </pc:sldChg>
      <pc:sldChg chg="addSp modSp mod modNotesTx">
        <pc:chgData name="Vishal Purohit" userId="a2f2855504b7fb52" providerId="LiveId" clId="{E60B7B91-D3CC-4E7A-8100-6B0AC82916FA}" dt="2024-03-18T17:35:59.127" v="40844" actId="404"/>
        <pc:sldMkLst>
          <pc:docMk/>
          <pc:sldMk cId="2727850971" sldId="270"/>
        </pc:sldMkLst>
        <pc:spChg chg="mod">
          <ac:chgData name="Vishal Purohit" userId="a2f2855504b7fb52" providerId="LiveId" clId="{E60B7B91-D3CC-4E7A-8100-6B0AC82916FA}" dt="2024-03-18T17:35:59.127" v="40844" actId="404"/>
          <ac:spMkLst>
            <pc:docMk/>
            <pc:sldMk cId="2727850971" sldId="270"/>
            <ac:spMk id="5" creationId="{1B07C49E-AFFC-EC46-8930-E4D428F5F943}"/>
          </ac:spMkLst>
        </pc:spChg>
        <pc:picChg chg="add mod">
          <ac:chgData name="Vishal Purohit" userId="a2f2855504b7fb52" providerId="LiveId" clId="{E60B7B91-D3CC-4E7A-8100-6B0AC82916FA}" dt="2024-03-12T16:28:50.507" v="25452" actId="1076"/>
          <ac:picMkLst>
            <pc:docMk/>
            <pc:sldMk cId="2727850971" sldId="270"/>
            <ac:picMk id="6" creationId="{5BBE9E17-9C00-134D-C71F-9123AC1C5D68}"/>
          </ac:picMkLst>
        </pc:picChg>
      </pc:sldChg>
      <pc:sldChg chg="modSp mod modNotesTx">
        <pc:chgData name="Vishal Purohit" userId="a2f2855504b7fb52" providerId="LiveId" clId="{E60B7B91-D3CC-4E7A-8100-6B0AC82916FA}" dt="2024-03-17T19:13:37.119" v="40640" actId="27636"/>
        <pc:sldMkLst>
          <pc:docMk/>
          <pc:sldMk cId="1630123617" sldId="274"/>
        </pc:sldMkLst>
        <pc:spChg chg="mod">
          <ac:chgData name="Vishal Purohit" userId="a2f2855504b7fb52" providerId="LiveId" clId="{E60B7B91-D3CC-4E7A-8100-6B0AC82916FA}" dt="2024-03-17T19:13:37.119" v="40640" actId="27636"/>
          <ac:spMkLst>
            <pc:docMk/>
            <pc:sldMk cId="1630123617" sldId="274"/>
            <ac:spMk id="5" creationId="{28684E62-A9F8-4E7A-AB01-78893062A1B4}"/>
          </ac:spMkLst>
        </pc:spChg>
      </pc:sldChg>
      <pc:sldChg chg="modSp mod">
        <pc:chgData name="Vishal Purohit" userId="a2f2855504b7fb52" providerId="LiveId" clId="{E60B7B91-D3CC-4E7A-8100-6B0AC82916FA}" dt="2024-03-18T17:49:46.197" v="40983" actId="20577"/>
        <pc:sldMkLst>
          <pc:docMk/>
          <pc:sldMk cId="3410008520" sldId="275"/>
        </pc:sldMkLst>
        <pc:spChg chg="mod">
          <ac:chgData name="Vishal Purohit" userId="a2f2855504b7fb52" providerId="LiveId" clId="{E60B7B91-D3CC-4E7A-8100-6B0AC82916FA}" dt="2024-03-18T17:49:46.197" v="40983" actId="20577"/>
          <ac:spMkLst>
            <pc:docMk/>
            <pc:sldMk cId="3410008520" sldId="275"/>
            <ac:spMk id="5" creationId="{28684E62-A9F8-4E7A-AB01-78893062A1B4}"/>
          </ac:spMkLst>
        </pc:spChg>
      </pc:sldChg>
      <pc:sldChg chg="modSp mod modNotesTx">
        <pc:chgData name="Vishal Purohit" userId="a2f2855504b7fb52" providerId="LiveId" clId="{E60B7B91-D3CC-4E7A-8100-6B0AC82916FA}" dt="2024-03-18T17:39:51.718" v="40884" actId="12"/>
        <pc:sldMkLst>
          <pc:docMk/>
          <pc:sldMk cId="148114319" sldId="276"/>
        </pc:sldMkLst>
        <pc:spChg chg="mod">
          <ac:chgData name="Vishal Purohit" userId="a2f2855504b7fb52" providerId="LiveId" clId="{E60B7B91-D3CC-4E7A-8100-6B0AC82916FA}" dt="2024-03-18T17:39:51.718" v="40884" actId="12"/>
          <ac:spMkLst>
            <pc:docMk/>
            <pc:sldMk cId="148114319" sldId="276"/>
            <ac:spMk id="5" creationId="{1B07C49E-AFFC-EC46-8930-E4D428F5F943}"/>
          </ac:spMkLst>
        </pc:spChg>
      </pc:sldChg>
      <pc:sldChg chg="delSp modSp mod">
        <pc:chgData name="Vishal Purohit" userId="a2f2855504b7fb52" providerId="LiveId" clId="{E60B7B91-D3CC-4E7A-8100-6B0AC82916FA}" dt="2024-03-18T16:18:36.256" v="40649" actId="1076"/>
        <pc:sldMkLst>
          <pc:docMk/>
          <pc:sldMk cId="321008965" sldId="277"/>
        </pc:sldMkLst>
        <pc:spChg chg="mod">
          <ac:chgData name="Vishal Purohit" userId="a2f2855504b7fb52" providerId="LiveId" clId="{E60B7B91-D3CC-4E7A-8100-6B0AC82916FA}" dt="2024-03-18T16:18:36.256" v="40649" actId="1076"/>
          <ac:spMkLst>
            <pc:docMk/>
            <pc:sldMk cId="321008965" sldId="277"/>
            <ac:spMk id="7" creationId="{330F9542-6794-4F57-BB45-868D94AD06B0}"/>
          </ac:spMkLst>
        </pc:spChg>
        <pc:spChg chg="del">
          <ac:chgData name="Vishal Purohit" userId="a2f2855504b7fb52" providerId="LiveId" clId="{E60B7B91-D3CC-4E7A-8100-6B0AC82916FA}" dt="2024-03-18T16:18:20.623" v="40645" actId="478"/>
          <ac:spMkLst>
            <pc:docMk/>
            <pc:sldMk cId="321008965" sldId="277"/>
            <ac:spMk id="8" creationId="{C7B9C153-C85C-3240-8E7E-523FBC004564}"/>
          </ac:spMkLst>
        </pc:spChg>
      </pc:sldChg>
      <pc:sldChg chg="addSp modSp mod modNotesTx">
        <pc:chgData name="Vishal Purohit" userId="a2f2855504b7fb52" providerId="LiveId" clId="{E60B7B91-D3CC-4E7A-8100-6B0AC82916FA}" dt="2024-03-18T17:34:07.935" v="40821"/>
        <pc:sldMkLst>
          <pc:docMk/>
          <pc:sldMk cId="2459446073" sldId="289"/>
        </pc:sldMkLst>
        <pc:spChg chg="mod">
          <ac:chgData name="Vishal Purohit" userId="a2f2855504b7fb52" providerId="LiveId" clId="{E60B7B91-D3CC-4E7A-8100-6B0AC82916FA}" dt="2024-03-18T17:34:07.935" v="40821"/>
          <ac:spMkLst>
            <pc:docMk/>
            <pc:sldMk cId="2459446073" sldId="289"/>
            <ac:spMk id="5" creationId="{1B07C49E-AFFC-EC46-8930-E4D428F5F943}"/>
          </ac:spMkLst>
        </pc:spChg>
        <pc:picChg chg="add mod">
          <ac:chgData name="Vishal Purohit" userId="a2f2855504b7fb52" providerId="LiveId" clId="{E60B7B91-D3CC-4E7A-8100-6B0AC82916FA}" dt="2024-03-15T17:14:18.042" v="31084" actId="1076"/>
          <ac:picMkLst>
            <pc:docMk/>
            <pc:sldMk cId="2459446073" sldId="289"/>
            <ac:picMk id="3" creationId="{F7CEE012-E22E-2725-000F-8B8A0D8F127F}"/>
          </ac:picMkLst>
        </pc:picChg>
      </pc:sldChg>
      <pc:sldChg chg="addSp delSp modSp mod modNotesTx">
        <pc:chgData name="Vishal Purohit" userId="a2f2855504b7fb52" providerId="LiveId" clId="{E60B7B91-D3CC-4E7A-8100-6B0AC82916FA}" dt="2024-03-18T17:46:24.512" v="40896"/>
        <pc:sldMkLst>
          <pc:docMk/>
          <pc:sldMk cId="1813711241" sldId="293"/>
        </pc:sldMkLst>
        <pc:spChg chg="add mod">
          <ac:chgData name="Vishal Purohit" userId="a2f2855504b7fb52" providerId="LiveId" clId="{E60B7B91-D3CC-4E7A-8100-6B0AC82916FA}" dt="2024-03-11T18:17:40.292" v="19191" actId="1076"/>
          <ac:spMkLst>
            <pc:docMk/>
            <pc:sldMk cId="1813711241" sldId="293"/>
            <ac:spMk id="2" creationId="{B7D3780C-6094-031C-D41F-2D7DF6C831AF}"/>
          </ac:spMkLst>
        </pc:spChg>
        <pc:spChg chg="mod">
          <ac:chgData name="Vishal Purohit" userId="a2f2855504b7fb52" providerId="LiveId" clId="{E60B7B91-D3CC-4E7A-8100-6B0AC82916FA}" dt="2024-03-18T17:46:24.512" v="40896"/>
          <ac:spMkLst>
            <pc:docMk/>
            <pc:sldMk cId="1813711241" sldId="293"/>
            <ac:spMk id="5" creationId="{1B07C49E-AFFC-EC46-8930-E4D428F5F943}"/>
          </ac:spMkLst>
        </pc:spChg>
        <pc:spChg chg="add mod">
          <ac:chgData name="Vishal Purohit" userId="a2f2855504b7fb52" providerId="LiveId" clId="{E60B7B91-D3CC-4E7A-8100-6B0AC82916FA}" dt="2024-03-13T12:45:39.290" v="26881" actId="2"/>
          <ac:spMkLst>
            <pc:docMk/>
            <pc:sldMk cId="1813711241" sldId="293"/>
            <ac:spMk id="6" creationId="{7CAD11C5-DC44-F645-441B-9CEA80A1BBE0}"/>
          </ac:spMkLst>
        </pc:spChg>
        <pc:spChg chg="add mod">
          <ac:chgData name="Vishal Purohit" userId="a2f2855504b7fb52" providerId="LiveId" clId="{E60B7B91-D3CC-4E7A-8100-6B0AC82916FA}" dt="2024-03-11T17:46:33.017" v="18112"/>
          <ac:spMkLst>
            <pc:docMk/>
            <pc:sldMk cId="1813711241" sldId="293"/>
            <ac:spMk id="7" creationId="{0E67ABE8-4533-E9EB-E903-54246E39489E}"/>
          </ac:spMkLst>
        </pc:spChg>
        <pc:spChg chg="add mod">
          <ac:chgData name="Vishal Purohit" userId="a2f2855504b7fb52" providerId="LiveId" clId="{E60B7B91-D3CC-4E7A-8100-6B0AC82916FA}" dt="2024-03-11T18:17:40.292" v="19191" actId="1076"/>
          <ac:spMkLst>
            <pc:docMk/>
            <pc:sldMk cId="1813711241" sldId="293"/>
            <ac:spMk id="8" creationId="{A934424C-0E72-CDC0-CE21-2A35694AD92E}"/>
          </ac:spMkLst>
        </pc:spChg>
        <pc:spChg chg="add mod">
          <ac:chgData name="Vishal Purohit" userId="a2f2855504b7fb52" providerId="LiveId" clId="{E60B7B91-D3CC-4E7A-8100-6B0AC82916FA}" dt="2024-03-13T12:45:39.797" v="26882" actId="2"/>
          <ac:spMkLst>
            <pc:docMk/>
            <pc:sldMk cId="1813711241" sldId="293"/>
            <ac:spMk id="9" creationId="{61719289-2F5B-400F-1D2A-E7FA709C34C8}"/>
          </ac:spMkLst>
        </pc:spChg>
        <pc:spChg chg="add mod">
          <ac:chgData name="Vishal Purohit" userId="a2f2855504b7fb52" providerId="LiveId" clId="{E60B7B91-D3CC-4E7A-8100-6B0AC82916FA}" dt="2024-03-11T18:17:40.292" v="19191" actId="1076"/>
          <ac:spMkLst>
            <pc:docMk/>
            <pc:sldMk cId="1813711241" sldId="293"/>
            <ac:spMk id="10" creationId="{9F2538CA-8E31-9FEC-DBF5-79AE606BD8A8}"/>
          </ac:spMkLst>
        </pc:spChg>
        <pc:spChg chg="add mod">
          <ac:chgData name="Vishal Purohit" userId="a2f2855504b7fb52" providerId="LiveId" clId="{E60B7B91-D3CC-4E7A-8100-6B0AC82916FA}" dt="2024-03-11T18:17:40.292" v="19191" actId="1076"/>
          <ac:spMkLst>
            <pc:docMk/>
            <pc:sldMk cId="1813711241" sldId="293"/>
            <ac:spMk id="20" creationId="{847D9D44-2E0D-3DAA-0349-A8930F33B898}"/>
          </ac:spMkLst>
        </pc:spChg>
        <pc:spChg chg="add mod">
          <ac:chgData name="Vishal Purohit" userId="a2f2855504b7fb52" providerId="LiveId" clId="{E60B7B91-D3CC-4E7A-8100-6B0AC82916FA}" dt="2024-03-11T18:17:40.292" v="19191" actId="1076"/>
          <ac:spMkLst>
            <pc:docMk/>
            <pc:sldMk cId="1813711241" sldId="293"/>
            <ac:spMk id="21" creationId="{61DD6CF8-D318-2DDB-7013-D2575FD1CFF8}"/>
          </ac:spMkLst>
        </pc:spChg>
        <pc:spChg chg="add mod">
          <ac:chgData name="Vishal Purohit" userId="a2f2855504b7fb52" providerId="LiveId" clId="{E60B7B91-D3CC-4E7A-8100-6B0AC82916FA}" dt="2024-03-13T12:45:40.566" v="26883" actId="2"/>
          <ac:spMkLst>
            <pc:docMk/>
            <pc:sldMk cId="1813711241" sldId="293"/>
            <ac:spMk id="22" creationId="{5539C4F9-4F96-0063-9BF0-9E1D72F57613}"/>
          </ac:spMkLst>
        </pc:spChg>
        <pc:spChg chg="add mod">
          <ac:chgData name="Vishal Purohit" userId="a2f2855504b7fb52" providerId="LiveId" clId="{E60B7B91-D3CC-4E7A-8100-6B0AC82916FA}" dt="2024-03-11T18:17:40.292" v="19191" actId="1076"/>
          <ac:spMkLst>
            <pc:docMk/>
            <pc:sldMk cId="1813711241" sldId="293"/>
            <ac:spMk id="23" creationId="{B3902F95-E01D-4460-A284-0DEC932D7F4C}"/>
          </ac:spMkLst>
        </pc:spChg>
        <pc:spChg chg="add mod">
          <ac:chgData name="Vishal Purohit" userId="a2f2855504b7fb52" providerId="LiveId" clId="{E60B7B91-D3CC-4E7A-8100-6B0AC82916FA}" dt="2024-03-13T12:45:41.227" v="26884" actId="2"/>
          <ac:spMkLst>
            <pc:docMk/>
            <pc:sldMk cId="1813711241" sldId="293"/>
            <ac:spMk id="45" creationId="{0CD0ABCC-77E4-9CDA-E664-9BCE17B877F5}"/>
          </ac:spMkLst>
        </pc:spChg>
        <pc:spChg chg="add mod">
          <ac:chgData name="Vishal Purohit" userId="a2f2855504b7fb52" providerId="LiveId" clId="{E60B7B91-D3CC-4E7A-8100-6B0AC82916FA}" dt="2024-03-13T12:45:41.661" v="26885" actId="2"/>
          <ac:spMkLst>
            <pc:docMk/>
            <pc:sldMk cId="1813711241" sldId="293"/>
            <ac:spMk id="46" creationId="{10B8DB21-5196-1081-F637-A3756712FDEA}"/>
          </ac:spMkLst>
        </pc:spChg>
        <pc:spChg chg="add mod">
          <ac:chgData name="Vishal Purohit" userId="a2f2855504b7fb52" providerId="LiveId" clId="{E60B7B91-D3CC-4E7A-8100-6B0AC82916FA}" dt="2024-03-13T12:45:41.935" v="26886" actId="2"/>
          <ac:spMkLst>
            <pc:docMk/>
            <pc:sldMk cId="1813711241" sldId="293"/>
            <ac:spMk id="47" creationId="{EE8C8BC7-FF2F-4377-1CC9-51B7E5949A8F}"/>
          </ac:spMkLst>
        </pc:spChg>
        <pc:spChg chg="add mod">
          <ac:chgData name="Vishal Purohit" userId="a2f2855504b7fb52" providerId="LiveId" clId="{E60B7B91-D3CC-4E7A-8100-6B0AC82916FA}" dt="2024-03-13T12:45:42.361" v="26887" actId="2"/>
          <ac:spMkLst>
            <pc:docMk/>
            <pc:sldMk cId="1813711241" sldId="293"/>
            <ac:spMk id="48" creationId="{216AC101-A2C3-6A91-8EB7-4C3B331A8884}"/>
          </ac:spMkLst>
        </pc:spChg>
        <pc:spChg chg="add mod">
          <ac:chgData name="Vishal Purohit" userId="a2f2855504b7fb52" providerId="LiveId" clId="{E60B7B91-D3CC-4E7A-8100-6B0AC82916FA}" dt="2024-03-11T18:17:40.292" v="19191" actId="1076"/>
          <ac:spMkLst>
            <pc:docMk/>
            <pc:sldMk cId="1813711241" sldId="293"/>
            <ac:spMk id="61" creationId="{CD55FE24-AD10-8ED6-36F4-C69D2140B1E6}"/>
          </ac:spMkLst>
        </pc:spChg>
        <pc:spChg chg="add mod">
          <ac:chgData name="Vishal Purohit" userId="a2f2855504b7fb52" providerId="LiveId" clId="{E60B7B91-D3CC-4E7A-8100-6B0AC82916FA}" dt="2024-03-11T18:17:40.292" v="19191" actId="1076"/>
          <ac:spMkLst>
            <pc:docMk/>
            <pc:sldMk cId="1813711241" sldId="293"/>
            <ac:spMk id="72" creationId="{7CB31A86-D76C-511D-CF50-D0DD08C9B719}"/>
          </ac:spMkLst>
        </pc:spChg>
        <pc:spChg chg="add mod">
          <ac:chgData name="Vishal Purohit" userId="a2f2855504b7fb52" providerId="LiveId" clId="{E60B7B91-D3CC-4E7A-8100-6B0AC82916FA}" dt="2024-03-13T12:45:42.869" v="26888" actId="2"/>
          <ac:spMkLst>
            <pc:docMk/>
            <pc:sldMk cId="1813711241" sldId="293"/>
            <ac:spMk id="78" creationId="{B3E6C823-962E-51D3-F75A-CDDC7AC18B0D}"/>
          </ac:spMkLst>
        </pc:spChg>
        <pc:spChg chg="add mod">
          <ac:chgData name="Vishal Purohit" userId="a2f2855504b7fb52" providerId="LiveId" clId="{E60B7B91-D3CC-4E7A-8100-6B0AC82916FA}" dt="2024-03-13T12:45:43.251" v="26889" actId="2"/>
          <ac:spMkLst>
            <pc:docMk/>
            <pc:sldMk cId="1813711241" sldId="293"/>
            <ac:spMk id="87" creationId="{2CC2A367-F9D9-BF83-C2FC-A16556E7ACB8}"/>
          </ac:spMkLst>
        </pc:spChg>
        <pc:cxnChg chg="add mod">
          <ac:chgData name="Vishal Purohit" userId="a2f2855504b7fb52" providerId="LiveId" clId="{E60B7B91-D3CC-4E7A-8100-6B0AC82916FA}" dt="2024-03-11T18:17:40.292" v="19191" actId="1076"/>
          <ac:cxnSpMkLst>
            <pc:docMk/>
            <pc:sldMk cId="1813711241" sldId="293"/>
            <ac:cxnSpMk id="12" creationId="{94DE2116-DB53-7701-0D31-C45C23359088}"/>
          </ac:cxnSpMkLst>
        </pc:cxnChg>
        <pc:cxnChg chg="add mod">
          <ac:chgData name="Vishal Purohit" userId="a2f2855504b7fb52" providerId="LiveId" clId="{E60B7B91-D3CC-4E7A-8100-6B0AC82916FA}" dt="2024-03-11T18:17:40.292" v="19191" actId="1076"/>
          <ac:cxnSpMkLst>
            <pc:docMk/>
            <pc:sldMk cId="1813711241" sldId="293"/>
            <ac:cxnSpMk id="13" creationId="{52387983-617F-EB66-6DE6-D419DAE0DEF5}"/>
          </ac:cxnSpMkLst>
        </pc:cxnChg>
        <pc:cxnChg chg="add mod">
          <ac:chgData name="Vishal Purohit" userId="a2f2855504b7fb52" providerId="LiveId" clId="{E60B7B91-D3CC-4E7A-8100-6B0AC82916FA}" dt="2024-03-11T18:17:40.292" v="19191" actId="1076"/>
          <ac:cxnSpMkLst>
            <pc:docMk/>
            <pc:sldMk cId="1813711241" sldId="293"/>
            <ac:cxnSpMk id="17" creationId="{D7128E9F-4440-D562-2B3D-11B1CB225C3C}"/>
          </ac:cxnSpMkLst>
        </pc:cxnChg>
        <pc:cxnChg chg="add mod">
          <ac:chgData name="Vishal Purohit" userId="a2f2855504b7fb52" providerId="LiveId" clId="{E60B7B91-D3CC-4E7A-8100-6B0AC82916FA}" dt="2024-03-11T18:17:40.292" v="19191" actId="1076"/>
          <ac:cxnSpMkLst>
            <pc:docMk/>
            <pc:sldMk cId="1813711241" sldId="293"/>
            <ac:cxnSpMk id="19" creationId="{8575DD29-6464-7B60-9B4B-70CFD6705BDD}"/>
          </ac:cxnSpMkLst>
        </pc:cxnChg>
        <pc:cxnChg chg="add mod">
          <ac:chgData name="Vishal Purohit" userId="a2f2855504b7fb52" providerId="LiveId" clId="{E60B7B91-D3CC-4E7A-8100-6B0AC82916FA}" dt="2024-03-11T18:17:40.292" v="19191" actId="1076"/>
          <ac:cxnSpMkLst>
            <pc:docMk/>
            <pc:sldMk cId="1813711241" sldId="293"/>
            <ac:cxnSpMk id="24" creationId="{A9FAAE5C-FF09-5AAF-079C-864879A4FF7A}"/>
          </ac:cxnSpMkLst>
        </pc:cxnChg>
        <pc:cxnChg chg="add del mod">
          <ac:chgData name="Vishal Purohit" userId="a2f2855504b7fb52" providerId="LiveId" clId="{E60B7B91-D3CC-4E7A-8100-6B0AC82916FA}" dt="2024-03-11T18:00:03.818" v="18722" actId="478"/>
          <ac:cxnSpMkLst>
            <pc:docMk/>
            <pc:sldMk cId="1813711241" sldId="293"/>
            <ac:cxnSpMk id="27" creationId="{02631FFB-7A9D-1F76-5908-95EFB402ED54}"/>
          </ac:cxnSpMkLst>
        </pc:cxnChg>
        <pc:cxnChg chg="add mod">
          <ac:chgData name="Vishal Purohit" userId="a2f2855504b7fb52" providerId="LiveId" clId="{E60B7B91-D3CC-4E7A-8100-6B0AC82916FA}" dt="2024-03-11T18:17:40.292" v="19191" actId="1076"/>
          <ac:cxnSpMkLst>
            <pc:docMk/>
            <pc:sldMk cId="1813711241" sldId="293"/>
            <ac:cxnSpMk id="33" creationId="{43F987B1-77AA-0CFB-8768-2EA2A9C9BB10}"/>
          </ac:cxnSpMkLst>
        </pc:cxnChg>
        <pc:cxnChg chg="add mod">
          <ac:chgData name="Vishal Purohit" userId="a2f2855504b7fb52" providerId="LiveId" clId="{E60B7B91-D3CC-4E7A-8100-6B0AC82916FA}" dt="2024-03-11T18:17:40.292" v="19191" actId="1076"/>
          <ac:cxnSpMkLst>
            <pc:docMk/>
            <pc:sldMk cId="1813711241" sldId="293"/>
            <ac:cxnSpMk id="42" creationId="{2A220E44-81FA-AE9A-0F9C-6F2184C00EB6}"/>
          </ac:cxnSpMkLst>
        </pc:cxnChg>
        <pc:cxnChg chg="add mod">
          <ac:chgData name="Vishal Purohit" userId="a2f2855504b7fb52" providerId="LiveId" clId="{E60B7B91-D3CC-4E7A-8100-6B0AC82916FA}" dt="2024-03-11T18:17:40.292" v="19191" actId="1076"/>
          <ac:cxnSpMkLst>
            <pc:docMk/>
            <pc:sldMk cId="1813711241" sldId="293"/>
            <ac:cxnSpMk id="49" creationId="{5A9B21E4-3287-0FBE-C00D-8A6B966E1DA1}"/>
          </ac:cxnSpMkLst>
        </pc:cxnChg>
        <pc:cxnChg chg="add mod">
          <ac:chgData name="Vishal Purohit" userId="a2f2855504b7fb52" providerId="LiveId" clId="{E60B7B91-D3CC-4E7A-8100-6B0AC82916FA}" dt="2024-03-11T18:17:40.292" v="19191" actId="1076"/>
          <ac:cxnSpMkLst>
            <pc:docMk/>
            <pc:sldMk cId="1813711241" sldId="293"/>
            <ac:cxnSpMk id="52" creationId="{8FC37322-97C3-6EF3-230F-23EF1A68F1B0}"/>
          </ac:cxnSpMkLst>
        </pc:cxnChg>
        <pc:cxnChg chg="add mod">
          <ac:chgData name="Vishal Purohit" userId="a2f2855504b7fb52" providerId="LiveId" clId="{E60B7B91-D3CC-4E7A-8100-6B0AC82916FA}" dt="2024-03-11T18:17:40.292" v="19191" actId="1076"/>
          <ac:cxnSpMkLst>
            <pc:docMk/>
            <pc:sldMk cId="1813711241" sldId="293"/>
            <ac:cxnSpMk id="55" creationId="{1F9BFF54-E565-171C-DC08-7EA5DEB69B22}"/>
          </ac:cxnSpMkLst>
        </pc:cxnChg>
        <pc:cxnChg chg="add mod">
          <ac:chgData name="Vishal Purohit" userId="a2f2855504b7fb52" providerId="LiveId" clId="{E60B7B91-D3CC-4E7A-8100-6B0AC82916FA}" dt="2024-03-11T18:17:40.292" v="19191" actId="1076"/>
          <ac:cxnSpMkLst>
            <pc:docMk/>
            <pc:sldMk cId="1813711241" sldId="293"/>
            <ac:cxnSpMk id="58" creationId="{E2836B4E-0434-E90B-1850-63AEDBFBDBE2}"/>
          </ac:cxnSpMkLst>
        </pc:cxnChg>
        <pc:cxnChg chg="add mod">
          <ac:chgData name="Vishal Purohit" userId="a2f2855504b7fb52" providerId="LiveId" clId="{E60B7B91-D3CC-4E7A-8100-6B0AC82916FA}" dt="2024-03-11T18:17:40.292" v="19191" actId="1076"/>
          <ac:cxnSpMkLst>
            <pc:docMk/>
            <pc:sldMk cId="1813711241" sldId="293"/>
            <ac:cxnSpMk id="62" creationId="{7FDB0BFF-1C7A-9C95-C6C8-AB691BBB5949}"/>
          </ac:cxnSpMkLst>
        </pc:cxnChg>
        <pc:cxnChg chg="add mod">
          <ac:chgData name="Vishal Purohit" userId="a2f2855504b7fb52" providerId="LiveId" clId="{E60B7B91-D3CC-4E7A-8100-6B0AC82916FA}" dt="2024-03-11T18:17:40.292" v="19191" actId="1076"/>
          <ac:cxnSpMkLst>
            <pc:docMk/>
            <pc:sldMk cId="1813711241" sldId="293"/>
            <ac:cxnSpMk id="65" creationId="{FE2DC0BE-4534-6421-9ED8-2BF0E5F76272}"/>
          </ac:cxnSpMkLst>
        </pc:cxnChg>
        <pc:cxnChg chg="add mod">
          <ac:chgData name="Vishal Purohit" userId="a2f2855504b7fb52" providerId="LiveId" clId="{E60B7B91-D3CC-4E7A-8100-6B0AC82916FA}" dt="2024-03-11T18:17:40.292" v="19191" actId="1076"/>
          <ac:cxnSpMkLst>
            <pc:docMk/>
            <pc:sldMk cId="1813711241" sldId="293"/>
            <ac:cxnSpMk id="68" creationId="{E2531FAC-0BC3-6E0D-FE8B-326B8BD6B3C5}"/>
          </ac:cxnSpMkLst>
        </pc:cxnChg>
        <pc:cxnChg chg="add mod">
          <ac:chgData name="Vishal Purohit" userId="a2f2855504b7fb52" providerId="LiveId" clId="{E60B7B91-D3CC-4E7A-8100-6B0AC82916FA}" dt="2024-03-11T18:17:40.292" v="19191" actId="1076"/>
          <ac:cxnSpMkLst>
            <pc:docMk/>
            <pc:sldMk cId="1813711241" sldId="293"/>
            <ac:cxnSpMk id="74" creationId="{8A02A2C0-5ABE-E14A-AA7A-43D665CB8CC3}"/>
          </ac:cxnSpMkLst>
        </pc:cxnChg>
        <pc:cxnChg chg="add mod">
          <ac:chgData name="Vishal Purohit" userId="a2f2855504b7fb52" providerId="LiveId" clId="{E60B7B91-D3CC-4E7A-8100-6B0AC82916FA}" dt="2024-03-11T18:17:40.292" v="19191" actId="1076"/>
          <ac:cxnSpMkLst>
            <pc:docMk/>
            <pc:sldMk cId="1813711241" sldId="293"/>
            <ac:cxnSpMk id="77" creationId="{B806E410-81DB-CBBE-7FB8-96F9984C0423}"/>
          </ac:cxnSpMkLst>
        </pc:cxnChg>
        <pc:cxnChg chg="add del mod">
          <ac:chgData name="Vishal Purohit" userId="a2f2855504b7fb52" providerId="LiveId" clId="{E60B7B91-D3CC-4E7A-8100-6B0AC82916FA}" dt="2024-03-11T18:12:53.665" v="19132" actId="478"/>
          <ac:cxnSpMkLst>
            <pc:docMk/>
            <pc:sldMk cId="1813711241" sldId="293"/>
            <ac:cxnSpMk id="79" creationId="{1B45C6D5-D62E-C927-0056-C1B502FB4D2C}"/>
          </ac:cxnSpMkLst>
        </pc:cxnChg>
        <pc:cxnChg chg="add mod">
          <ac:chgData name="Vishal Purohit" userId="a2f2855504b7fb52" providerId="LiveId" clId="{E60B7B91-D3CC-4E7A-8100-6B0AC82916FA}" dt="2024-03-11T18:17:40.292" v="19191" actId="1076"/>
          <ac:cxnSpMkLst>
            <pc:docMk/>
            <pc:sldMk cId="1813711241" sldId="293"/>
            <ac:cxnSpMk id="82" creationId="{57B560C0-7B53-3729-9630-17E867D814AD}"/>
          </ac:cxnSpMkLst>
        </pc:cxnChg>
        <pc:cxnChg chg="add mod">
          <ac:chgData name="Vishal Purohit" userId="a2f2855504b7fb52" providerId="LiveId" clId="{E60B7B91-D3CC-4E7A-8100-6B0AC82916FA}" dt="2024-03-11T18:17:40.292" v="19191" actId="1076"/>
          <ac:cxnSpMkLst>
            <pc:docMk/>
            <pc:sldMk cId="1813711241" sldId="293"/>
            <ac:cxnSpMk id="90" creationId="{8D1EBA97-9F02-E052-4A26-F99D87F82E33}"/>
          </ac:cxnSpMkLst>
        </pc:cxnChg>
        <pc:cxnChg chg="add del mod">
          <ac:chgData name="Vishal Purohit" userId="a2f2855504b7fb52" providerId="LiveId" clId="{E60B7B91-D3CC-4E7A-8100-6B0AC82916FA}" dt="2024-03-11T18:14:41.774" v="19154" actId="478"/>
          <ac:cxnSpMkLst>
            <pc:docMk/>
            <pc:sldMk cId="1813711241" sldId="293"/>
            <ac:cxnSpMk id="94" creationId="{C53E1C1D-C224-5EF1-0B78-916767DCC0B7}"/>
          </ac:cxnSpMkLst>
        </pc:cxnChg>
        <pc:cxnChg chg="add mod">
          <ac:chgData name="Vishal Purohit" userId="a2f2855504b7fb52" providerId="LiveId" clId="{E60B7B91-D3CC-4E7A-8100-6B0AC82916FA}" dt="2024-03-11T18:14:26.367" v="19152" actId="14100"/>
          <ac:cxnSpMkLst>
            <pc:docMk/>
            <pc:sldMk cId="1813711241" sldId="293"/>
            <ac:cxnSpMk id="97" creationId="{502F4BCF-A02F-0A71-5887-304F13AF41F2}"/>
          </ac:cxnSpMkLst>
        </pc:cxnChg>
        <pc:cxnChg chg="add mod">
          <ac:chgData name="Vishal Purohit" userId="a2f2855504b7fb52" providerId="LiveId" clId="{E60B7B91-D3CC-4E7A-8100-6B0AC82916FA}" dt="2024-03-11T18:17:40.292" v="19191" actId="1076"/>
          <ac:cxnSpMkLst>
            <pc:docMk/>
            <pc:sldMk cId="1813711241" sldId="293"/>
            <ac:cxnSpMk id="110" creationId="{C3200EE0-2D8C-A1FD-62BD-64725C26330C}"/>
          </ac:cxnSpMkLst>
        </pc:cxnChg>
        <pc:cxnChg chg="add mod">
          <ac:chgData name="Vishal Purohit" userId="a2f2855504b7fb52" providerId="LiveId" clId="{E60B7B91-D3CC-4E7A-8100-6B0AC82916FA}" dt="2024-03-11T18:17:40.292" v="19191" actId="1076"/>
          <ac:cxnSpMkLst>
            <pc:docMk/>
            <pc:sldMk cId="1813711241" sldId="293"/>
            <ac:cxnSpMk id="113" creationId="{B81F9134-C2BD-DE1A-2187-97B34EC27220}"/>
          </ac:cxnSpMkLst>
        </pc:cxnChg>
      </pc:sldChg>
      <pc:sldChg chg="addSp delSp modSp mod modNotesTx">
        <pc:chgData name="Vishal Purohit" userId="a2f2855504b7fb52" providerId="LiveId" clId="{E60B7B91-D3CC-4E7A-8100-6B0AC82916FA}" dt="2024-03-13T11:59:53.302" v="26560" actId="5793"/>
        <pc:sldMkLst>
          <pc:docMk/>
          <pc:sldMk cId="981671777" sldId="296"/>
        </pc:sldMkLst>
        <pc:spChg chg="mod">
          <ac:chgData name="Vishal Purohit" userId="a2f2855504b7fb52" providerId="LiveId" clId="{E60B7B91-D3CC-4E7A-8100-6B0AC82916FA}" dt="2024-03-13T10:46:47.527" v="26048" actId="20577"/>
          <ac:spMkLst>
            <pc:docMk/>
            <pc:sldMk cId="981671777" sldId="296"/>
            <ac:spMk id="2" creationId="{54176327-8CC4-4356-8BBB-DC4965CE9857}"/>
          </ac:spMkLst>
        </pc:spChg>
        <pc:spChg chg="add">
          <ac:chgData name="Vishal Purohit" userId="a2f2855504b7fb52" providerId="LiveId" clId="{E60B7B91-D3CC-4E7A-8100-6B0AC82916FA}" dt="2024-03-13T11:41:01.663" v="26366"/>
          <ac:spMkLst>
            <pc:docMk/>
            <pc:sldMk cId="981671777" sldId="296"/>
            <ac:spMk id="4" creationId="{3827C951-714B-07B5-9184-24D0A7029C08}"/>
          </ac:spMkLst>
        </pc:spChg>
        <pc:spChg chg="mod">
          <ac:chgData name="Vishal Purohit" userId="a2f2855504b7fb52" providerId="LiveId" clId="{E60B7B91-D3CC-4E7A-8100-6B0AC82916FA}" dt="2024-03-13T11:59:53.302" v="26560" actId="5793"/>
          <ac:spMkLst>
            <pc:docMk/>
            <pc:sldMk cId="981671777" sldId="296"/>
            <ac:spMk id="5" creationId="{85D9F803-CDBC-C74C-AF1B-2B5937D1C241}"/>
          </ac:spMkLst>
        </pc:spChg>
        <pc:spChg chg="add del mod">
          <ac:chgData name="Vishal Purohit" userId="a2f2855504b7fb52" providerId="LiveId" clId="{E60B7B91-D3CC-4E7A-8100-6B0AC82916FA}" dt="2024-03-13T11:41:30.020" v="26375" actId="478"/>
          <ac:spMkLst>
            <pc:docMk/>
            <pc:sldMk cId="981671777" sldId="296"/>
            <ac:spMk id="7" creationId="{E7426A22-9C6B-6FDD-A651-C686CB59175A}"/>
          </ac:spMkLst>
        </pc:spChg>
        <pc:spChg chg="add mod">
          <ac:chgData name="Vishal Purohit" userId="a2f2855504b7fb52" providerId="LiveId" clId="{E60B7B91-D3CC-4E7A-8100-6B0AC82916FA}" dt="2024-03-13T11:59:46.079" v="26559" actId="11"/>
          <ac:spMkLst>
            <pc:docMk/>
            <pc:sldMk cId="981671777" sldId="296"/>
            <ac:spMk id="9" creationId="{E01519D8-719D-FC4A-B7EA-FFE7633E106A}"/>
          </ac:spMkLst>
        </pc:spChg>
        <pc:picChg chg="add mod ord">
          <ac:chgData name="Vishal Purohit" userId="a2f2855504b7fb52" providerId="LiveId" clId="{E60B7B91-D3CC-4E7A-8100-6B0AC82916FA}" dt="2024-03-13T10:47:27.653" v="26051" actId="1076"/>
          <ac:picMkLst>
            <pc:docMk/>
            <pc:sldMk cId="981671777" sldId="296"/>
            <ac:picMk id="6" creationId="{ACDE23C4-921A-071B-21DA-8E8D307710D7}"/>
          </ac:picMkLst>
        </pc:picChg>
        <pc:picChg chg="add mod ord">
          <ac:chgData name="Vishal Purohit" userId="a2f2855504b7fb52" providerId="LiveId" clId="{E60B7B91-D3CC-4E7A-8100-6B0AC82916FA}" dt="2024-03-13T10:47:27.653" v="26051" actId="1076"/>
          <ac:picMkLst>
            <pc:docMk/>
            <pc:sldMk cId="981671777" sldId="296"/>
            <ac:picMk id="8" creationId="{72A8C3B6-2C3D-5005-730E-9C261551B2D2}"/>
          </ac:picMkLst>
        </pc:picChg>
      </pc:sldChg>
      <pc:sldChg chg="addSp delSp modSp mod modNotesTx">
        <pc:chgData name="Vishal Purohit" userId="a2f2855504b7fb52" providerId="LiveId" clId="{E60B7B91-D3CC-4E7A-8100-6B0AC82916FA}" dt="2024-03-18T17:38:31.127" v="40875" actId="113"/>
        <pc:sldMkLst>
          <pc:docMk/>
          <pc:sldMk cId="280316088" sldId="299"/>
        </pc:sldMkLst>
        <pc:spChg chg="add del mod">
          <ac:chgData name="Vishal Purohit" userId="a2f2855504b7fb52" providerId="LiveId" clId="{E60B7B91-D3CC-4E7A-8100-6B0AC82916FA}" dt="2024-02-29T14:17:18.781" v="476" actId="478"/>
          <ac:spMkLst>
            <pc:docMk/>
            <pc:sldMk cId="280316088" sldId="299"/>
            <ac:spMk id="2" creationId="{2F34EA5C-5BE4-2C92-7F79-382127110510}"/>
          </ac:spMkLst>
        </pc:spChg>
        <pc:spChg chg="mod">
          <ac:chgData name="Vishal Purohit" userId="a2f2855504b7fb52" providerId="LiveId" clId="{E60B7B91-D3CC-4E7A-8100-6B0AC82916FA}" dt="2024-03-18T17:38:31.127" v="40875" actId="113"/>
          <ac:spMkLst>
            <pc:docMk/>
            <pc:sldMk cId="280316088" sldId="299"/>
            <ac:spMk id="3" creationId="{AB0AB2AC-B7E6-6849-9AE9-697369407F8F}"/>
          </ac:spMkLst>
        </pc:spChg>
        <pc:spChg chg="mod">
          <ac:chgData name="Vishal Purohit" userId="a2f2855504b7fb52" providerId="LiveId" clId="{E60B7B91-D3CC-4E7A-8100-6B0AC82916FA}" dt="2024-02-29T13:46:32.055" v="95" actId="6549"/>
          <ac:spMkLst>
            <pc:docMk/>
            <pc:sldMk cId="280316088" sldId="299"/>
            <ac:spMk id="5" creationId="{1B07C49E-AFFC-EC46-8930-E4D428F5F943}"/>
          </ac:spMkLst>
        </pc:spChg>
        <pc:spChg chg="add mod">
          <ac:chgData name="Vishal Purohit" userId="a2f2855504b7fb52" providerId="LiveId" clId="{E60B7B91-D3CC-4E7A-8100-6B0AC82916FA}" dt="2024-03-13T12:45:08.344" v="26828" actId="2"/>
          <ac:spMkLst>
            <pc:docMk/>
            <pc:sldMk cId="280316088" sldId="299"/>
            <ac:spMk id="7" creationId="{E1F46A01-5C8D-1A3B-8AB9-E0956F45BC60}"/>
          </ac:spMkLst>
        </pc:spChg>
        <pc:spChg chg="add mod">
          <ac:chgData name="Vishal Purohit" userId="a2f2855504b7fb52" providerId="LiveId" clId="{E60B7B91-D3CC-4E7A-8100-6B0AC82916FA}" dt="2024-02-29T14:23:59.466" v="609" actId="20577"/>
          <ac:spMkLst>
            <pc:docMk/>
            <pc:sldMk cId="280316088" sldId="299"/>
            <ac:spMk id="11" creationId="{3A578744-1B75-D058-4AB5-C4873D8E417A}"/>
          </ac:spMkLst>
        </pc:spChg>
        <pc:spChg chg="add mod">
          <ac:chgData name="Vishal Purohit" userId="a2f2855504b7fb52" providerId="LiveId" clId="{E60B7B91-D3CC-4E7A-8100-6B0AC82916FA}" dt="2024-03-13T12:45:10.910" v="26829" actId="2"/>
          <ac:spMkLst>
            <pc:docMk/>
            <pc:sldMk cId="280316088" sldId="299"/>
            <ac:spMk id="19" creationId="{D3CAB7F7-B3C7-06E4-69FF-971F418D45F8}"/>
          </ac:spMkLst>
        </pc:spChg>
        <pc:spChg chg="add mod">
          <ac:chgData name="Vishal Purohit" userId="a2f2855504b7fb52" providerId="LiveId" clId="{E60B7B91-D3CC-4E7A-8100-6B0AC82916FA}" dt="2024-03-13T12:45:11.662" v="26830" actId="2"/>
          <ac:spMkLst>
            <pc:docMk/>
            <pc:sldMk cId="280316088" sldId="299"/>
            <ac:spMk id="20" creationId="{4AB1296E-EF9D-CAD7-C845-82B62A684659}"/>
          </ac:spMkLst>
        </pc:spChg>
        <pc:spChg chg="add mod">
          <ac:chgData name="Vishal Purohit" userId="a2f2855504b7fb52" providerId="LiveId" clId="{E60B7B91-D3CC-4E7A-8100-6B0AC82916FA}" dt="2024-02-29T14:24:41.249" v="616" actId="1076"/>
          <ac:spMkLst>
            <pc:docMk/>
            <pc:sldMk cId="280316088" sldId="299"/>
            <ac:spMk id="49" creationId="{880E4FA2-AE55-BE44-4B31-A47BE2BCDFE7}"/>
          </ac:spMkLst>
        </pc:spChg>
        <pc:spChg chg="add mod">
          <ac:chgData name="Vishal Purohit" userId="a2f2855504b7fb52" providerId="LiveId" clId="{E60B7B91-D3CC-4E7A-8100-6B0AC82916FA}" dt="2024-02-29T14:24:41.249" v="616" actId="1076"/>
          <ac:spMkLst>
            <pc:docMk/>
            <pc:sldMk cId="280316088" sldId="299"/>
            <ac:spMk id="50" creationId="{EEDC506E-0FB2-2FC2-6C8A-24589085D5A4}"/>
          </ac:spMkLst>
        </pc:spChg>
        <pc:spChg chg="add mod">
          <ac:chgData name="Vishal Purohit" userId="a2f2855504b7fb52" providerId="LiveId" clId="{E60B7B91-D3CC-4E7A-8100-6B0AC82916FA}" dt="2024-02-29T14:24:41.249" v="616" actId="1076"/>
          <ac:spMkLst>
            <pc:docMk/>
            <pc:sldMk cId="280316088" sldId="299"/>
            <ac:spMk id="51" creationId="{CF0DFE5E-29BE-51CD-E739-DDE882E5CF47}"/>
          </ac:spMkLst>
        </pc:spChg>
        <pc:spChg chg="add mod">
          <ac:chgData name="Vishal Purohit" userId="a2f2855504b7fb52" providerId="LiveId" clId="{E60B7B91-D3CC-4E7A-8100-6B0AC82916FA}" dt="2024-02-29T14:21:05.541" v="505" actId="1076"/>
          <ac:spMkLst>
            <pc:docMk/>
            <pc:sldMk cId="280316088" sldId="299"/>
            <ac:spMk id="52" creationId="{7908F9DA-415E-91F1-C85B-5C15CA5F1790}"/>
          </ac:spMkLst>
        </pc:spChg>
        <pc:spChg chg="add mod">
          <ac:chgData name="Vishal Purohit" userId="a2f2855504b7fb52" providerId="LiveId" clId="{E60B7B91-D3CC-4E7A-8100-6B0AC82916FA}" dt="2024-02-29T14:21:05.541" v="505" actId="1076"/>
          <ac:spMkLst>
            <pc:docMk/>
            <pc:sldMk cId="280316088" sldId="299"/>
            <ac:spMk id="53" creationId="{79222BA3-FB0B-FB8B-A71B-803761663027}"/>
          </ac:spMkLst>
        </pc:spChg>
        <pc:spChg chg="add mod">
          <ac:chgData name="Vishal Purohit" userId="a2f2855504b7fb52" providerId="LiveId" clId="{E60B7B91-D3CC-4E7A-8100-6B0AC82916FA}" dt="2024-02-29T14:21:05.541" v="505" actId="1076"/>
          <ac:spMkLst>
            <pc:docMk/>
            <pc:sldMk cId="280316088" sldId="299"/>
            <ac:spMk id="54" creationId="{7385658E-1FB4-A1C7-DAD9-3E3D06284C4D}"/>
          </ac:spMkLst>
        </pc:spChg>
        <pc:spChg chg="add mod">
          <ac:chgData name="Vishal Purohit" userId="a2f2855504b7fb52" providerId="LiveId" clId="{E60B7B91-D3CC-4E7A-8100-6B0AC82916FA}" dt="2024-02-29T14:21:05.541" v="505" actId="1076"/>
          <ac:spMkLst>
            <pc:docMk/>
            <pc:sldMk cId="280316088" sldId="299"/>
            <ac:spMk id="55" creationId="{ABAB7B71-94F5-46AF-983E-B0B19768197B}"/>
          </ac:spMkLst>
        </pc:spChg>
        <pc:spChg chg="add mod">
          <ac:chgData name="Vishal Purohit" userId="a2f2855504b7fb52" providerId="LiveId" clId="{E60B7B91-D3CC-4E7A-8100-6B0AC82916FA}" dt="2024-02-29T14:24:41.249" v="616" actId="1076"/>
          <ac:spMkLst>
            <pc:docMk/>
            <pc:sldMk cId="280316088" sldId="299"/>
            <ac:spMk id="56" creationId="{DF62F9BF-30C5-0D79-9722-4A1250E54FF8}"/>
          </ac:spMkLst>
        </pc:spChg>
        <pc:spChg chg="add mod">
          <ac:chgData name="Vishal Purohit" userId="a2f2855504b7fb52" providerId="LiveId" clId="{E60B7B91-D3CC-4E7A-8100-6B0AC82916FA}" dt="2024-02-29T14:23:08.507" v="547" actId="20577"/>
          <ac:spMkLst>
            <pc:docMk/>
            <pc:sldMk cId="280316088" sldId="299"/>
            <ac:spMk id="66" creationId="{DE980D67-DDC1-DA38-10AC-FFABAE91BE8F}"/>
          </ac:spMkLst>
        </pc:spChg>
        <pc:spChg chg="add mod ord">
          <ac:chgData name="Vishal Purohit" userId="a2f2855504b7fb52" providerId="LiveId" clId="{E60B7B91-D3CC-4E7A-8100-6B0AC82916FA}" dt="2024-03-13T12:44:51.077" v="26807" actId="2"/>
          <ac:spMkLst>
            <pc:docMk/>
            <pc:sldMk cId="280316088" sldId="299"/>
            <ac:spMk id="249" creationId="{9EABE4B3-80D3-FDF1-FEF0-BF7A4619F45B}"/>
          </ac:spMkLst>
        </pc:spChg>
        <pc:spChg chg="add">
          <ac:chgData name="Vishal Purohit" userId="a2f2855504b7fb52" providerId="LiveId" clId="{E60B7B91-D3CC-4E7A-8100-6B0AC82916FA}" dt="2024-02-29T15:19:04.734" v="1837"/>
          <ac:spMkLst>
            <pc:docMk/>
            <pc:sldMk cId="280316088" sldId="299"/>
            <ac:spMk id="257" creationId="{B0A0A846-1EDE-BFD0-66BA-56A5D199ABC9}"/>
          </ac:spMkLst>
        </pc:spChg>
        <pc:spChg chg="add">
          <ac:chgData name="Vishal Purohit" userId="a2f2855504b7fb52" providerId="LiveId" clId="{E60B7B91-D3CC-4E7A-8100-6B0AC82916FA}" dt="2024-02-29T15:19:24.185" v="1850"/>
          <ac:spMkLst>
            <pc:docMk/>
            <pc:sldMk cId="280316088" sldId="299"/>
            <ac:spMk id="258" creationId="{82F1CB12-28E2-2ED4-8DEB-C419B087C4F3}"/>
          </ac:spMkLst>
        </pc:spChg>
        <pc:cxnChg chg="add del mod">
          <ac:chgData name="Vishal Purohit" userId="a2f2855504b7fb52" providerId="LiveId" clId="{E60B7B91-D3CC-4E7A-8100-6B0AC82916FA}" dt="2024-02-29T14:17:21.182" v="477" actId="478"/>
          <ac:cxnSpMkLst>
            <pc:docMk/>
            <pc:sldMk cId="280316088" sldId="299"/>
            <ac:cxnSpMk id="9" creationId="{9B52F342-30A3-8CA8-1657-BD36415BBE3D}"/>
          </ac:cxnSpMkLst>
        </pc:cxnChg>
        <pc:cxnChg chg="add del mod">
          <ac:chgData name="Vishal Purohit" userId="a2f2855504b7fb52" providerId="LiveId" clId="{E60B7B91-D3CC-4E7A-8100-6B0AC82916FA}" dt="2024-02-29T14:16:32.366" v="475" actId="478"/>
          <ac:cxnSpMkLst>
            <pc:docMk/>
            <pc:sldMk cId="280316088" sldId="299"/>
            <ac:cxnSpMk id="16" creationId="{F579F4BD-40CF-5883-1B93-34F85C769AC4}"/>
          </ac:cxnSpMkLst>
        </pc:cxnChg>
        <pc:cxnChg chg="add mod">
          <ac:chgData name="Vishal Purohit" userId="a2f2855504b7fb52" providerId="LiveId" clId="{E60B7B91-D3CC-4E7A-8100-6B0AC82916FA}" dt="2024-02-29T13:50:49.224" v="180" actId="1076"/>
          <ac:cxnSpMkLst>
            <pc:docMk/>
            <pc:sldMk cId="280316088" sldId="299"/>
            <ac:cxnSpMk id="21" creationId="{45CFA601-94BD-5B45-1721-FF5D65410EDF}"/>
          </ac:cxnSpMkLst>
        </pc:cxnChg>
        <pc:cxnChg chg="add mod">
          <ac:chgData name="Vishal Purohit" userId="a2f2855504b7fb52" providerId="LiveId" clId="{E60B7B91-D3CC-4E7A-8100-6B0AC82916FA}" dt="2024-02-29T13:50:45.958" v="178"/>
          <ac:cxnSpMkLst>
            <pc:docMk/>
            <pc:sldMk cId="280316088" sldId="299"/>
            <ac:cxnSpMk id="22" creationId="{F3CCE3D1-3DBA-DDD7-B928-ACF020B55D83}"/>
          </ac:cxnSpMkLst>
        </pc:cxnChg>
        <pc:cxnChg chg="add mod">
          <ac:chgData name="Vishal Purohit" userId="a2f2855504b7fb52" providerId="LiveId" clId="{E60B7B91-D3CC-4E7A-8100-6B0AC82916FA}" dt="2024-02-29T14:17:30.845" v="478" actId="1076"/>
          <ac:cxnSpMkLst>
            <pc:docMk/>
            <pc:sldMk cId="280316088" sldId="299"/>
            <ac:cxnSpMk id="23" creationId="{B8FF2885-DDE5-16E9-75A4-24763714E23F}"/>
          </ac:cxnSpMkLst>
        </pc:cxnChg>
        <pc:cxnChg chg="add mod">
          <ac:chgData name="Vishal Purohit" userId="a2f2855504b7fb52" providerId="LiveId" clId="{E60B7B91-D3CC-4E7A-8100-6B0AC82916FA}" dt="2024-02-29T14:17:30.845" v="478" actId="1076"/>
          <ac:cxnSpMkLst>
            <pc:docMk/>
            <pc:sldMk cId="280316088" sldId="299"/>
            <ac:cxnSpMk id="27" creationId="{A44C03BA-C3C2-53C7-935E-1D4212D6AF37}"/>
          </ac:cxnSpMkLst>
        </pc:cxnChg>
        <pc:cxnChg chg="add mod">
          <ac:chgData name="Vishal Purohit" userId="a2f2855504b7fb52" providerId="LiveId" clId="{E60B7B91-D3CC-4E7A-8100-6B0AC82916FA}" dt="2024-02-29T14:24:41.249" v="616" actId="1076"/>
          <ac:cxnSpMkLst>
            <pc:docMk/>
            <pc:sldMk cId="280316088" sldId="299"/>
            <ac:cxnSpMk id="72" creationId="{DBAE579B-9201-09A5-3232-02F6EAD32A15}"/>
          </ac:cxnSpMkLst>
        </pc:cxnChg>
        <pc:cxnChg chg="add mod">
          <ac:chgData name="Vishal Purohit" userId="a2f2855504b7fb52" providerId="LiveId" clId="{E60B7B91-D3CC-4E7A-8100-6B0AC82916FA}" dt="2024-02-29T14:24:41.249" v="616" actId="1076"/>
          <ac:cxnSpMkLst>
            <pc:docMk/>
            <pc:sldMk cId="280316088" sldId="299"/>
            <ac:cxnSpMk id="75" creationId="{72A2EE23-39F1-F48E-C769-47522839E077}"/>
          </ac:cxnSpMkLst>
        </pc:cxnChg>
        <pc:cxnChg chg="add mod">
          <ac:chgData name="Vishal Purohit" userId="a2f2855504b7fb52" providerId="LiveId" clId="{E60B7B91-D3CC-4E7A-8100-6B0AC82916FA}" dt="2024-02-29T14:24:41.249" v="616" actId="1076"/>
          <ac:cxnSpMkLst>
            <pc:docMk/>
            <pc:sldMk cId="280316088" sldId="299"/>
            <ac:cxnSpMk id="78" creationId="{5EDA5FF7-91D5-6415-2BD4-3639B87D8D89}"/>
          </ac:cxnSpMkLst>
        </pc:cxnChg>
        <pc:cxnChg chg="add mod">
          <ac:chgData name="Vishal Purohit" userId="a2f2855504b7fb52" providerId="LiveId" clId="{E60B7B91-D3CC-4E7A-8100-6B0AC82916FA}" dt="2024-02-29T14:24:41.249" v="616" actId="1076"/>
          <ac:cxnSpMkLst>
            <pc:docMk/>
            <pc:sldMk cId="280316088" sldId="299"/>
            <ac:cxnSpMk id="82" creationId="{C5684BB1-192B-8CF2-16FF-261C5BDFCEE4}"/>
          </ac:cxnSpMkLst>
        </pc:cxnChg>
        <pc:cxnChg chg="add mod">
          <ac:chgData name="Vishal Purohit" userId="a2f2855504b7fb52" providerId="LiveId" clId="{E60B7B91-D3CC-4E7A-8100-6B0AC82916FA}" dt="2024-02-29T14:26:15.674" v="657" actId="1035"/>
          <ac:cxnSpMkLst>
            <pc:docMk/>
            <pc:sldMk cId="280316088" sldId="299"/>
            <ac:cxnSpMk id="86" creationId="{654640C4-A5FC-EFE8-FBFE-3AC11B6DAE4F}"/>
          </ac:cxnSpMkLst>
        </pc:cxnChg>
        <pc:cxnChg chg="add del mod">
          <ac:chgData name="Vishal Purohit" userId="a2f2855504b7fb52" providerId="LiveId" clId="{E60B7B91-D3CC-4E7A-8100-6B0AC82916FA}" dt="2024-02-29T14:19:08.717" v="496" actId="478"/>
          <ac:cxnSpMkLst>
            <pc:docMk/>
            <pc:sldMk cId="280316088" sldId="299"/>
            <ac:cxnSpMk id="89" creationId="{63E9E88C-B82E-9798-6B28-A40B103CD7E2}"/>
          </ac:cxnSpMkLst>
        </pc:cxnChg>
        <pc:cxnChg chg="add del mod">
          <ac:chgData name="Vishal Purohit" userId="a2f2855504b7fb52" providerId="LiveId" clId="{E60B7B91-D3CC-4E7A-8100-6B0AC82916FA}" dt="2024-02-29T14:19:03.006" v="489" actId="478"/>
          <ac:cxnSpMkLst>
            <pc:docMk/>
            <pc:sldMk cId="280316088" sldId="299"/>
            <ac:cxnSpMk id="92" creationId="{0B256469-2665-C4CD-26CB-6705C96F9590}"/>
          </ac:cxnSpMkLst>
        </pc:cxnChg>
        <pc:cxnChg chg="add mod">
          <ac:chgData name="Vishal Purohit" userId="a2f2855504b7fb52" providerId="LiveId" clId="{E60B7B91-D3CC-4E7A-8100-6B0AC82916FA}" dt="2024-02-29T14:26:15.674" v="657" actId="1035"/>
          <ac:cxnSpMkLst>
            <pc:docMk/>
            <pc:sldMk cId="280316088" sldId="299"/>
            <ac:cxnSpMk id="111" creationId="{A19080CE-1AFD-23D0-BAB6-DFA8DCF705CC}"/>
          </ac:cxnSpMkLst>
        </pc:cxnChg>
        <pc:cxnChg chg="add del mod">
          <ac:chgData name="Vishal Purohit" userId="a2f2855504b7fb52" providerId="LiveId" clId="{E60B7B91-D3CC-4E7A-8100-6B0AC82916FA}" dt="2024-02-29T14:19:07.469" v="495" actId="478"/>
          <ac:cxnSpMkLst>
            <pc:docMk/>
            <pc:sldMk cId="280316088" sldId="299"/>
            <ac:cxnSpMk id="114" creationId="{3DC91B4A-172C-3EA0-2355-A1FAE63E5D55}"/>
          </ac:cxnSpMkLst>
        </pc:cxnChg>
        <pc:cxnChg chg="add del mod">
          <ac:chgData name="Vishal Purohit" userId="a2f2855504b7fb52" providerId="LiveId" clId="{E60B7B91-D3CC-4E7A-8100-6B0AC82916FA}" dt="2024-02-29T14:19:03.613" v="490" actId="478"/>
          <ac:cxnSpMkLst>
            <pc:docMk/>
            <pc:sldMk cId="280316088" sldId="299"/>
            <ac:cxnSpMk id="117" creationId="{75A3E11C-323E-7E03-3390-0A5A0E150444}"/>
          </ac:cxnSpMkLst>
        </pc:cxnChg>
        <pc:cxnChg chg="add mod">
          <ac:chgData name="Vishal Purohit" userId="a2f2855504b7fb52" providerId="LiveId" clId="{E60B7B91-D3CC-4E7A-8100-6B0AC82916FA}" dt="2024-02-29T14:26:15.674" v="657" actId="1035"/>
          <ac:cxnSpMkLst>
            <pc:docMk/>
            <pc:sldMk cId="280316088" sldId="299"/>
            <ac:cxnSpMk id="121" creationId="{3975C113-033D-66DD-B0F5-1C450D821D0D}"/>
          </ac:cxnSpMkLst>
        </pc:cxnChg>
        <pc:cxnChg chg="add del mod">
          <ac:chgData name="Vishal Purohit" userId="a2f2855504b7fb52" providerId="LiveId" clId="{E60B7B91-D3CC-4E7A-8100-6B0AC82916FA}" dt="2024-02-29T14:19:05.837" v="493" actId="478"/>
          <ac:cxnSpMkLst>
            <pc:docMk/>
            <pc:sldMk cId="280316088" sldId="299"/>
            <ac:cxnSpMk id="122" creationId="{87BE71AE-21E8-2CF9-2B2C-51BB367E6C4B}"/>
          </ac:cxnSpMkLst>
        </pc:cxnChg>
        <pc:cxnChg chg="add del mod">
          <ac:chgData name="Vishal Purohit" userId="a2f2855504b7fb52" providerId="LiveId" clId="{E60B7B91-D3CC-4E7A-8100-6B0AC82916FA}" dt="2024-02-29T14:19:04.397" v="491" actId="478"/>
          <ac:cxnSpMkLst>
            <pc:docMk/>
            <pc:sldMk cId="280316088" sldId="299"/>
            <ac:cxnSpMk id="125" creationId="{8DFA6F6E-D822-0E1F-4B06-096E7E53782D}"/>
          </ac:cxnSpMkLst>
        </pc:cxnChg>
        <pc:cxnChg chg="add mod">
          <ac:chgData name="Vishal Purohit" userId="a2f2855504b7fb52" providerId="LiveId" clId="{E60B7B91-D3CC-4E7A-8100-6B0AC82916FA}" dt="2024-02-29T14:26:15.674" v="657" actId="1035"/>
          <ac:cxnSpMkLst>
            <pc:docMk/>
            <pc:sldMk cId="280316088" sldId="299"/>
            <ac:cxnSpMk id="132" creationId="{847C1E39-F98E-421D-3AAD-6E088D0E2918}"/>
          </ac:cxnSpMkLst>
        </pc:cxnChg>
        <pc:cxnChg chg="add del mod">
          <ac:chgData name="Vishal Purohit" userId="a2f2855504b7fb52" providerId="LiveId" clId="{E60B7B91-D3CC-4E7A-8100-6B0AC82916FA}" dt="2024-02-29T14:19:05.069" v="492" actId="478"/>
          <ac:cxnSpMkLst>
            <pc:docMk/>
            <pc:sldMk cId="280316088" sldId="299"/>
            <ac:cxnSpMk id="143" creationId="{4F4F34FF-C34D-CFFE-E0F5-695EF200A5A3}"/>
          </ac:cxnSpMkLst>
        </pc:cxnChg>
        <pc:cxnChg chg="add del mod">
          <ac:chgData name="Vishal Purohit" userId="a2f2855504b7fb52" providerId="LiveId" clId="{E60B7B91-D3CC-4E7A-8100-6B0AC82916FA}" dt="2024-02-29T14:19:06.877" v="494" actId="478"/>
          <ac:cxnSpMkLst>
            <pc:docMk/>
            <pc:sldMk cId="280316088" sldId="299"/>
            <ac:cxnSpMk id="146" creationId="{2810D9FC-FF10-36D7-8840-0E8393A67DC6}"/>
          </ac:cxnSpMkLst>
        </pc:cxnChg>
        <pc:cxnChg chg="add mod">
          <ac:chgData name="Vishal Purohit" userId="a2f2855504b7fb52" providerId="LiveId" clId="{E60B7B91-D3CC-4E7A-8100-6B0AC82916FA}" dt="2024-02-29T14:20:56.748" v="504" actId="14100"/>
          <ac:cxnSpMkLst>
            <pc:docMk/>
            <pc:sldMk cId="280316088" sldId="299"/>
            <ac:cxnSpMk id="150" creationId="{1499774B-3564-FB36-DCCD-7F4260EB1B58}"/>
          </ac:cxnSpMkLst>
        </pc:cxnChg>
        <pc:cxnChg chg="add mod">
          <ac:chgData name="Vishal Purohit" userId="a2f2855504b7fb52" providerId="LiveId" clId="{E60B7B91-D3CC-4E7A-8100-6B0AC82916FA}" dt="2024-02-29T14:20:56.748" v="504" actId="14100"/>
          <ac:cxnSpMkLst>
            <pc:docMk/>
            <pc:sldMk cId="280316088" sldId="299"/>
            <ac:cxnSpMk id="202" creationId="{16B483F2-D501-1CA8-BE29-1F28A4F32D3E}"/>
          </ac:cxnSpMkLst>
        </pc:cxnChg>
        <pc:cxnChg chg="add mod">
          <ac:chgData name="Vishal Purohit" userId="a2f2855504b7fb52" providerId="LiveId" clId="{E60B7B91-D3CC-4E7A-8100-6B0AC82916FA}" dt="2024-02-29T14:21:17.488" v="508" actId="14100"/>
          <ac:cxnSpMkLst>
            <pc:docMk/>
            <pc:sldMk cId="280316088" sldId="299"/>
            <ac:cxnSpMk id="218" creationId="{D47F0270-D646-12AD-EB82-E80DC6E13FF8}"/>
          </ac:cxnSpMkLst>
        </pc:cxnChg>
        <pc:cxnChg chg="add mod">
          <ac:chgData name="Vishal Purohit" userId="a2f2855504b7fb52" providerId="LiveId" clId="{E60B7B91-D3CC-4E7A-8100-6B0AC82916FA}" dt="2024-02-29T14:21:26.356" v="511" actId="14100"/>
          <ac:cxnSpMkLst>
            <pc:docMk/>
            <pc:sldMk cId="280316088" sldId="299"/>
            <ac:cxnSpMk id="221" creationId="{6E1A31C5-DAF1-E71F-0FC2-5B416FAFDEB0}"/>
          </ac:cxnSpMkLst>
        </pc:cxnChg>
        <pc:cxnChg chg="add mod">
          <ac:chgData name="Vishal Purohit" userId="a2f2855504b7fb52" providerId="LiveId" clId="{E60B7B91-D3CC-4E7A-8100-6B0AC82916FA}" dt="2024-02-29T14:21:34.084" v="514" actId="14100"/>
          <ac:cxnSpMkLst>
            <pc:docMk/>
            <pc:sldMk cId="280316088" sldId="299"/>
            <ac:cxnSpMk id="224" creationId="{6E94B31E-5F5C-82CA-04CA-0EB9C668A2AC}"/>
          </ac:cxnSpMkLst>
        </pc:cxnChg>
        <pc:cxnChg chg="add mod">
          <ac:chgData name="Vishal Purohit" userId="a2f2855504b7fb52" providerId="LiveId" clId="{E60B7B91-D3CC-4E7A-8100-6B0AC82916FA}" dt="2024-02-29T14:21:41.405" v="517" actId="14100"/>
          <ac:cxnSpMkLst>
            <pc:docMk/>
            <pc:sldMk cId="280316088" sldId="299"/>
            <ac:cxnSpMk id="227" creationId="{4BEF30F6-E90D-F49B-8EF6-4C13502AD748}"/>
          </ac:cxnSpMkLst>
        </pc:cxnChg>
        <pc:cxnChg chg="add mod">
          <ac:chgData name="Vishal Purohit" userId="a2f2855504b7fb52" providerId="LiveId" clId="{E60B7B91-D3CC-4E7A-8100-6B0AC82916FA}" dt="2024-02-29T14:21:55.624" v="520" actId="14100"/>
          <ac:cxnSpMkLst>
            <pc:docMk/>
            <pc:sldMk cId="280316088" sldId="299"/>
            <ac:cxnSpMk id="230" creationId="{F55D52AA-FB31-242A-3F68-69A41D3629E0}"/>
          </ac:cxnSpMkLst>
        </pc:cxnChg>
        <pc:cxnChg chg="add mod">
          <ac:chgData name="Vishal Purohit" userId="a2f2855504b7fb52" providerId="LiveId" clId="{E60B7B91-D3CC-4E7A-8100-6B0AC82916FA}" dt="2024-02-29T14:22:05.032" v="523" actId="14100"/>
          <ac:cxnSpMkLst>
            <pc:docMk/>
            <pc:sldMk cId="280316088" sldId="299"/>
            <ac:cxnSpMk id="233" creationId="{10D796F0-8D47-BD29-62AA-C6EB252AA719}"/>
          </ac:cxnSpMkLst>
        </pc:cxnChg>
        <pc:cxnChg chg="add mod">
          <ac:chgData name="Vishal Purohit" userId="a2f2855504b7fb52" providerId="LiveId" clId="{E60B7B91-D3CC-4E7A-8100-6B0AC82916FA}" dt="2024-02-29T14:22:30.753" v="531" actId="14100"/>
          <ac:cxnSpMkLst>
            <pc:docMk/>
            <pc:sldMk cId="280316088" sldId="299"/>
            <ac:cxnSpMk id="236" creationId="{540DF24F-E416-2001-024A-FBC70884DFF3}"/>
          </ac:cxnSpMkLst>
        </pc:cxnChg>
        <pc:cxnChg chg="add mod">
          <ac:chgData name="Vishal Purohit" userId="a2f2855504b7fb52" providerId="LiveId" clId="{E60B7B91-D3CC-4E7A-8100-6B0AC82916FA}" dt="2024-02-29T14:22:34.302" v="532" actId="14100"/>
          <ac:cxnSpMkLst>
            <pc:docMk/>
            <pc:sldMk cId="280316088" sldId="299"/>
            <ac:cxnSpMk id="240" creationId="{6AA6C426-1953-C6E0-0195-9047DE83DFAD}"/>
          </ac:cxnSpMkLst>
        </pc:cxnChg>
        <pc:cxnChg chg="add mod">
          <ac:chgData name="Vishal Purohit" userId="a2f2855504b7fb52" providerId="LiveId" clId="{E60B7B91-D3CC-4E7A-8100-6B0AC82916FA}" dt="2024-02-29T14:26:15.674" v="657" actId="1035"/>
          <ac:cxnSpMkLst>
            <pc:docMk/>
            <pc:sldMk cId="280316088" sldId="299"/>
            <ac:cxnSpMk id="254" creationId="{FBE537FB-4A02-5F5C-93E4-B8252EAAD9CD}"/>
          </ac:cxnSpMkLst>
        </pc:cxnChg>
      </pc:sldChg>
      <pc:sldChg chg="addSp delSp modSp mod modNotesTx">
        <pc:chgData name="Vishal Purohit" userId="a2f2855504b7fb52" providerId="LiveId" clId="{E60B7B91-D3CC-4E7A-8100-6B0AC82916FA}" dt="2024-03-18T17:39:14.280" v="40880" actId="20577"/>
        <pc:sldMkLst>
          <pc:docMk/>
          <pc:sldMk cId="1385553969" sldId="302"/>
        </pc:sldMkLst>
        <pc:spChg chg="mod">
          <ac:chgData name="Vishal Purohit" userId="a2f2855504b7fb52" providerId="LiveId" clId="{E60B7B91-D3CC-4E7A-8100-6B0AC82916FA}" dt="2024-02-29T18:22:57.139" v="2758" actId="6549"/>
          <ac:spMkLst>
            <pc:docMk/>
            <pc:sldMk cId="1385553969" sldId="302"/>
            <ac:spMk id="2" creationId="{8B78C759-C687-440F-8CAE-D3071F1AB630}"/>
          </ac:spMkLst>
        </pc:spChg>
        <pc:spChg chg="mod">
          <ac:chgData name="Vishal Purohit" userId="a2f2855504b7fb52" providerId="LiveId" clId="{E60B7B91-D3CC-4E7A-8100-6B0AC82916FA}" dt="2024-03-18T17:39:14.280" v="40880" actId="20577"/>
          <ac:spMkLst>
            <pc:docMk/>
            <pc:sldMk cId="1385553969" sldId="302"/>
            <ac:spMk id="3" creationId="{AB0AB2AC-B7E6-6849-9AE9-697369407F8F}"/>
          </ac:spMkLst>
        </pc:spChg>
        <pc:spChg chg="add del">
          <ac:chgData name="Vishal Purohit" userId="a2f2855504b7fb52" providerId="LiveId" clId="{E60B7B91-D3CC-4E7A-8100-6B0AC82916FA}" dt="2024-02-29T18:23:18.351" v="2760" actId="11529"/>
          <ac:spMkLst>
            <pc:docMk/>
            <pc:sldMk cId="1385553969" sldId="302"/>
            <ac:spMk id="5" creationId="{466B3914-7BF1-88CF-6979-A51EA7FDD247}"/>
          </ac:spMkLst>
        </pc:spChg>
        <pc:spChg chg="add mod">
          <ac:chgData name="Vishal Purohit" userId="a2f2855504b7fb52" providerId="LiveId" clId="{E60B7B91-D3CC-4E7A-8100-6B0AC82916FA}" dt="2024-02-29T19:26:15.787" v="3190" actId="1076"/>
          <ac:spMkLst>
            <pc:docMk/>
            <pc:sldMk cId="1385553969" sldId="302"/>
            <ac:spMk id="7" creationId="{8A3EEB53-B7B3-2723-97E5-5576E1BE9358}"/>
          </ac:spMkLst>
        </pc:spChg>
        <pc:spChg chg="add mod">
          <ac:chgData name="Vishal Purohit" userId="a2f2855504b7fb52" providerId="LiveId" clId="{E60B7B91-D3CC-4E7A-8100-6B0AC82916FA}" dt="2024-02-29T19:26:15.787" v="3190" actId="1076"/>
          <ac:spMkLst>
            <pc:docMk/>
            <pc:sldMk cId="1385553969" sldId="302"/>
            <ac:spMk id="8" creationId="{40843387-8AB1-FEF0-220D-F937748111FE}"/>
          </ac:spMkLst>
        </pc:spChg>
        <pc:spChg chg="mod">
          <ac:chgData name="Vishal Purohit" userId="a2f2855504b7fb52" providerId="LiveId" clId="{E60B7B91-D3CC-4E7A-8100-6B0AC82916FA}" dt="2024-03-17T15:29:52.299" v="37562" actId="1076"/>
          <ac:spMkLst>
            <pc:docMk/>
            <pc:sldMk cId="1385553969" sldId="302"/>
            <ac:spMk id="11" creationId="{84F5ABFD-B4D4-43FF-959F-AFAF45B45269}"/>
          </ac:spMkLst>
        </pc:spChg>
        <pc:spChg chg="add mod">
          <ac:chgData name="Vishal Purohit" userId="a2f2855504b7fb52" providerId="LiveId" clId="{E60B7B91-D3CC-4E7A-8100-6B0AC82916FA}" dt="2024-02-29T19:26:15.787" v="3190" actId="1076"/>
          <ac:spMkLst>
            <pc:docMk/>
            <pc:sldMk cId="1385553969" sldId="302"/>
            <ac:spMk id="16" creationId="{36C6AB80-24D5-2AFF-55C0-F21C584CC79D}"/>
          </ac:spMkLst>
        </pc:spChg>
        <pc:spChg chg="add mod">
          <ac:chgData name="Vishal Purohit" userId="a2f2855504b7fb52" providerId="LiveId" clId="{E60B7B91-D3CC-4E7A-8100-6B0AC82916FA}" dt="2024-02-29T19:26:15.787" v="3190" actId="1076"/>
          <ac:spMkLst>
            <pc:docMk/>
            <pc:sldMk cId="1385553969" sldId="302"/>
            <ac:spMk id="21" creationId="{11CE78F6-D81A-49E9-244F-8EFEAFB55C15}"/>
          </ac:spMkLst>
        </pc:spChg>
        <pc:spChg chg="add mod">
          <ac:chgData name="Vishal Purohit" userId="a2f2855504b7fb52" providerId="LiveId" clId="{E60B7B91-D3CC-4E7A-8100-6B0AC82916FA}" dt="2024-02-29T19:40:19.414" v="3462" actId="1076"/>
          <ac:spMkLst>
            <pc:docMk/>
            <pc:sldMk cId="1385553969" sldId="302"/>
            <ac:spMk id="27" creationId="{C01878AE-8ABA-D31E-BDDC-0EC9BEB07DDB}"/>
          </ac:spMkLst>
        </pc:spChg>
        <pc:spChg chg="add mod">
          <ac:chgData name="Vishal Purohit" userId="a2f2855504b7fb52" providerId="LiveId" clId="{E60B7B91-D3CC-4E7A-8100-6B0AC82916FA}" dt="2024-02-29T19:41:16.331" v="3492" actId="20577"/>
          <ac:spMkLst>
            <pc:docMk/>
            <pc:sldMk cId="1385553969" sldId="302"/>
            <ac:spMk id="35" creationId="{56ADF6F1-7F67-6AF9-BE36-1A57BBE06BDB}"/>
          </ac:spMkLst>
        </pc:spChg>
        <pc:spChg chg="add mod">
          <ac:chgData name="Vishal Purohit" userId="a2f2855504b7fb52" providerId="LiveId" clId="{E60B7B91-D3CC-4E7A-8100-6B0AC82916FA}" dt="2024-02-29T19:42:34.603" v="3499" actId="1076"/>
          <ac:spMkLst>
            <pc:docMk/>
            <pc:sldMk cId="1385553969" sldId="302"/>
            <ac:spMk id="44" creationId="{974E6726-F36D-A494-F8E1-5449C74B239F}"/>
          </ac:spMkLst>
        </pc:spChg>
        <pc:spChg chg="add mod">
          <ac:chgData name="Vishal Purohit" userId="a2f2855504b7fb52" providerId="LiveId" clId="{E60B7B91-D3CC-4E7A-8100-6B0AC82916FA}" dt="2024-02-29T19:42:29.469" v="3498" actId="1076"/>
          <ac:spMkLst>
            <pc:docMk/>
            <pc:sldMk cId="1385553969" sldId="302"/>
            <ac:spMk id="45" creationId="{E33D7573-F7D8-3E4C-A6D8-98F5DABCB9E7}"/>
          </ac:spMkLst>
        </pc:spChg>
        <pc:spChg chg="add mod">
          <ac:chgData name="Vishal Purohit" userId="a2f2855504b7fb52" providerId="LiveId" clId="{E60B7B91-D3CC-4E7A-8100-6B0AC82916FA}" dt="2024-02-29T19:41:08.408" v="3479" actId="1076"/>
          <ac:spMkLst>
            <pc:docMk/>
            <pc:sldMk cId="1385553969" sldId="302"/>
            <ac:spMk id="63" creationId="{721D12FC-82B0-46C5-F05F-4E06AEE752BD}"/>
          </ac:spMkLst>
        </pc:spChg>
        <pc:spChg chg="add mod">
          <ac:chgData name="Vishal Purohit" userId="a2f2855504b7fb52" providerId="LiveId" clId="{E60B7B91-D3CC-4E7A-8100-6B0AC82916FA}" dt="2024-02-29T19:40:11.779" v="3461" actId="1076"/>
          <ac:spMkLst>
            <pc:docMk/>
            <pc:sldMk cId="1385553969" sldId="302"/>
            <ac:spMk id="64" creationId="{089A2C09-7003-A86B-A600-392EAE8E500A}"/>
          </ac:spMkLst>
        </pc:spChg>
        <pc:spChg chg="add mod">
          <ac:chgData name="Vishal Purohit" userId="a2f2855504b7fb52" providerId="LiveId" clId="{E60B7B91-D3CC-4E7A-8100-6B0AC82916FA}" dt="2024-03-13T12:45:17.892" v="26843" actId="2"/>
          <ac:spMkLst>
            <pc:docMk/>
            <pc:sldMk cId="1385553969" sldId="302"/>
            <ac:spMk id="65" creationId="{88F33A8A-207D-D9F3-FCA6-32140FE174BB}"/>
          </ac:spMkLst>
        </pc:spChg>
        <pc:cxnChg chg="add mod">
          <ac:chgData name="Vishal Purohit" userId="a2f2855504b7fb52" providerId="LiveId" clId="{E60B7B91-D3CC-4E7A-8100-6B0AC82916FA}" dt="2024-02-29T19:26:15.787" v="3190" actId="1076"/>
          <ac:cxnSpMkLst>
            <pc:docMk/>
            <pc:sldMk cId="1385553969" sldId="302"/>
            <ac:cxnSpMk id="10" creationId="{C832A961-261B-FF4B-666A-12C75F4D37F5}"/>
          </ac:cxnSpMkLst>
        </pc:cxnChg>
        <pc:cxnChg chg="add mod">
          <ac:chgData name="Vishal Purohit" userId="a2f2855504b7fb52" providerId="LiveId" clId="{E60B7B91-D3CC-4E7A-8100-6B0AC82916FA}" dt="2024-02-29T19:26:15.787" v="3190" actId="1076"/>
          <ac:cxnSpMkLst>
            <pc:docMk/>
            <pc:sldMk cId="1385553969" sldId="302"/>
            <ac:cxnSpMk id="17" creationId="{88DE0308-58BC-6E8A-A862-6E83F55FDBF5}"/>
          </ac:cxnSpMkLst>
        </pc:cxnChg>
        <pc:cxnChg chg="add del mod">
          <ac:chgData name="Vishal Purohit" userId="a2f2855504b7fb52" providerId="LiveId" clId="{E60B7B91-D3CC-4E7A-8100-6B0AC82916FA}" dt="2024-02-29T19:24:57.854" v="3182" actId="478"/>
          <ac:cxnSpMkLst>
            <pc:docMk/>
            <pc:sldMk cId="1385553969" sldId="302"/>
            <ac:cxnSpMk id="24" creationId="{B9D290FA-BB32-237A-A6DC-A73155DA7919}"/>
          </ac:cxnSpMkLst>
        </pc:cxnChg>
        <pc:cxnChg chg="add mod">
          <ac:chgData name="Vishal Purohit" userId="a2f2855504b7fb52" providerId="LiveId" clId="{E60B7B91-D3CC-4E7A-8100-6B0AC82916FA}" dt="2024-02-29T19:21:45.128" v="3109"/>
          <ac:cxnSpMkLst>
            <pc:docMk/>
            <pc:sldMk cId="1385553969" sldId="302"/>
            <ac:cxnSpMk id="28" creationId="{F3D138AA-D8C6-1CDE-E7F2-873EA9B0B9E7}"/>
          </ac:cxnSpMkLst>
        </pc:cxnChg>
        <pc:cxnChg chg="add del mod">
          <ac:chgData name="Vishal Purohit" userId="a2f2855504b7fb52" providerId="LiveId" clId="{E60B7B91-D3CC-4E7A-8100-6B0AC82916FA}" dt="2024-02-29T19:24:56.225" v="3181" actId="478"/>
          <ac:cxnSpMkLst>
            <pc:docMk/>
            <pc:sldMk cId="1385553969" sldId="302"/>
            <ac:cxnSpMk id="30" creationId="{63C99896-8A94-57C1-1EC3-2EE4D459BA66}"/>
          </ac:cxnSpMkLst>
        </pc:cxnChg>
        <pc:cxnChg chg="add del mod">
          <ac:chgData name="Vishal Purohit" userId="a2f2855504b7fb52" providerId="LiveId" clId="{E60B7B91-D3CC-4E7A-8100-6B0AC82916FA}" dt="2024-02-29T19:23:11.635" v="3152" actId="478"/>
          <ac:cxnSpMkLst>
            <pc:docMk/>
            <pc:sldMk cId="1385553969" sldId="302"/>
            <ac:cxnSpMk id="36" creationId="{FC3EDB7E-F78A-588D-AA2A-FE8A38861D67}"/>
          </ac:cxnSpMkLst>
        </pc:cxnChg>
        <pc:cxnChg chg="add del mod">
          <ac:chgData name="Vishal Purohit" userId="a2f2855504b7fb52" providerId="LiveId" clId="{E60B7B91-D3CC-4E7A-8100-6B0AC82916FA}" dt="2024-02-29T19:24:55.314" v="3180" actId="478"/>
          <ac:cxnSpMkLst>
            <pc:docMk/>
            <pc:sldMk cId="1385553969" sldId="302"/>
            <ac:cxnSpMk id="40" creationId="{E2276F6D-A257-B9E3-7DC5-E1A43DE8C018}"/>
          </ac:cxnSpMkLst>
        </pc:cxnChg>
        <pc:cxnChg chg="add mod">
          <ac:chgData name="Vishal Purohit" userId="a2f2855504b7fb52" providerId="LiveId" clId="{E60B7B91-D3CC-4E7A-8100-6B0AC82916FA}" dt="2024-02-29T19:42:34.603" v="3499" actId="1076"/>
          <ac:cxnSpMkLst>
            <pc:docMk/>
            <pc:sldMk cId="1385553969" sldId="302"/>
            <ac:cxnSpMk id="47" creationId="{6FD7F5A4-50E9-E1AE-F113-01066E0C377C}"/>
          </ac:cxnSpMkLst>
        </pc:cxnChg>
        <pc:cxnChg chg="add mod">
          <ac:chgData name="Vishal Purohit" userId="a2f2855504b7fb52" providerId="LiveId" clId="{E60B7B91-D3CC-4E7A-8100-6B0AC82916FA}" dt="2024-02-29T19:26:15.787" v="3190" actId="1076"/>
          <ac:cxnSpMkLst>
            <pc:docMk/>
            <pc:sldMk cId="1385553969" sldId="302"/>
            <ac:cxnSpMk id="49" creationId="{2FD088EF-20BC-7CC7-B26A-7D5DDDBEF7E3}"/>
          </ac:cxnSpMkLst>
        </pc:cxnChg>
        <pc:cxnChg chg="add del mod">
          <ac:chgData name="Vishal Purohit" userId="a2f2855504b7fb52" providerId="LiveId" clId="{E60B7B91-D3CC-4E7A-8100-6B0AC82916FA}" dt="2024-02-29T19:25:15.636" v="3185" actId="478"/>
          <ac:cxnSpMkLst>
            <pc:docMk/>
            <pc:sldMk cId="1385553969" sldId="302"/>
            <ac:cxnSpMk id="51" creationId="{8EEBD83F-3146-B3E9-15FC-69BF1EF19711}"/>
          </ac:cxnSpMkLst>
        </pc:cxnChg>
        <pc:cxnChg chg="add mod">
          <ac:chgData name="Vishal Purohit" userId="a2f2855504b7fb52" providerId="LiveId" clId="{E60B7B91-D3CC-4E7A-8100-6B0AC82916FA}" dt="2024-02-29T19:26:15.787" v="3190" actId="1076"/>
          <ac:cxnSpMkLst>
            <pc:docMk/>
            <pc:sldMk cId="1385553969" sldId="302"/>
            <ac:cxnSpMk id="53" creationId="{A4C30AB2-66DC-7533-75B5-8F6CE29F4FA1}"/>
          </ac:cxnSpMkLst>
        </pc:cxnChg>
        <pc:cxnChg chg="add del mod">
          <ac:chgData name="Vishal Purohit" userId="a2f2855504b7fb52" providerId="LiveId" clId="{E60B7B91-D3CC-4E7A-8100-6B0AC82916FA}" dt="2024-02-29T19:26:28.020" v="3192" actId="478"/>
          <ac:cxnSpMkLst>
            <pc:docMk/>
            <pc:sldMk cId="1385553969" sldId="302"/>
            <ac:cxnSpMk id="55" creationId="{581E6DD9-75A2-AA0A-BBBF-8DAECFCC1F99}"/>
          </ac:cxnSpMkLst>
        </pc:cxnChg>
        <pc:cxnChg chg="add mod">
          <ac:chgData name="Vishal Purohit" userId="a2f2855504b7fb52" providerId="LiveId" clId="{E60B7B91-D3CC-4E7A-8100-6B0AC82916FA}" dt="2024-02-29T19:42:34.603" v="3499" actId="1076"/>
          <ac:cxnSpMkLst>
            <pc:docMk/>
            <pc:sldMk cId="1385553969" sldId="302"/>
            <ac:cxnSpMk id="57" creationId="{3E2B8CDF-EE0B-5BEC-4548-84EF66C2060B}"/>
          </ac:cxnSpMkLst>
        </pc:cxnChg>
        <pc:cxnChg chg="add del mod">
          <ac:chgData name="Vishal Purohit" userId="a2f2855504b7fb52" providerId="LiveId" clId="{E60B7B91-D3CC-4E7A-8100-6B0AC82916FA}" dt="2024-02-29T19:40:51.001" v="3477" actId="478"/>
          <ac:cxnSpMkLst>
            <pc:docMk/>
            <pc:sldMk cId="1385553969" sldId="302"/>
            <ac:cxnSpMk id="59" creationId="{FA727DE1-5715-2794-B7B7-8E8F5B5D001B}"/>
          </ac:cxnSpMkLst>
        </pc:cxnChg>
        <pc:cxnChg chg="add mod">
          <ac:chgData name="Vishal Purohit" userId="a2f2855504b7fb52" providerId="LiveId" clId="{E60B7B91-D3CC-4E7A-8100-6B0AC82916FA}" dt="2024-02-29T19:40:27.526" v="3464" actId="14100"/>
          <ac:cxnSpMkLst>
            <pc:docMk/>
            <pc:sldMk cId="1385553969" sldId="302"/>
            <ac:cxnSpMk id="61" creationId="{4B977AD5-7163-25FC-97BA-DDF0714B6CA1}"/>
          </ac:cxnSpMkLst>
        </pc:cxnChg>
        <pc:cxnChg chg="add mod">
          <ac:chgData name="Vishal Purohit" userId="a2f2855504b7fb52" providerId="LiveId" clId="{E60B7B91-D3CC-4E7A-8100-6B0AC82916FA}" dt="2024-02-29T19:41:08.408" v="3479" actId="1076"/>
          <ac:cxnSpMkLst>
            <pc:docMk/>
            <pc:sldMk cId="1385553969" sldId="302"/>
            <ac:cxnSpMk id="67" creationId="{55E37611-03D5-B821-73AA-A5AE1CC07730}"/>
          </ac:cxnSpMkLst>
        </pc:cxnChg>
        <pc:cxnChg chg="add del mod">
          <ac:chgData name="Vishal Purohit" userId="a2f2855504b7fb52" providerId="LiveId" clId="{E60B7B91-D3CC-4E7A-8100-6B0AC82916FA}" dt="2024-02-29T19:29:33.683" v="3358" actId="11529"/>
          <ac:cxnSpMkLst>
            <pc:docMk/>
            <pc:sldMk cId="1385553969" sldId="302"/>
            <ac:cxnSpMk id="69" creationId="{65360E3C-47BD-6172-C7D5-E4DE08EFB67E}"/>
          </ac:cxnSpMkLst>
        </pc:cxnChg>
        <pc:cxnChg chg="add mod">
          <ac:chgData name="Vishal Purohit" userId="a2f2855504b7fb52" providerId="LiveId" clId="{E60B7B91-D3CC-4E7A-8100-6B0AC82916FA}" dt="2024-02-29T19:42:29.469" v="3498" actId="1076"/>
          <ac:cxnSpMkLst>
            <pc:docMk/>
            <pc:sldMk cId="1385553969" sldId="302"/>
            <ac:cxnSpMk id="71" creationId="{E317B500-69AC-7C8E-4B81-761B870A2EB4}"/>
          </ac:cxnSpMkLst>
        </pc:cxnChg>
        <pc:cxnChg chg="add mod">
          <ac:chgData name="Vishal Purohit" userId="a2f2855504b7fb52" providerId="LiveId" clId="{E60B7B91-D3CC-4E7A-8100-6B0AC82916FA}" dt="2024-02-29T19:41:51.018" v="3494" actId="1036"/>
          <ac:cxnSpMkLst>
            <pc:docMk/>
            <pc:sldMk cId="1385553969" sldId="302"/>
            <ac:cxnSpMk id="73" creationId="{38DF5F7F-B73D-88A8-B7E1-B79619D17400}"/>
          </ac:cxnSpMkLst>
        </pc:cxnChg>
        <pc:cxnChg chg="add del mod">
          <ac:chgData name="Vishal Purohit" userId="a2f2855504b7fb52" providerId="LiveId" clId="{E60B7B91-D3CC-4E7A-8100-6B0AC82916FA}" dt="2024-02-29T19:41:55.192" v="3495" actId="478"/>
          <ac:cxnSpMkLst>
            <pc:docMk/>
            <pc:sldMk cId="1385553969" sldId="302"/>
            <ac:cxnSpMk id="75" creationId="{70AB6D3E-BDB5-5C93-26C7-4A5726755CC6}"/>
          </ac:cxnSpMkLst>
        </pc:cxnChg>
        <pc:cxnChg chg="add mod">
          <ac:chgData name="Vishal Purohit" userId="a2f2855504b7fb52" providerId="LiveId" clId="{E60B7B91-D3CC-4E7A-8100-6B0AC82916FA}" dt="2024-02-29T19:41:08.408" v="3479" actId="1076"/>
          <ac:cxnSpMkLst>
            <pc:docMk/>
            <pc:sldMk cId="1385553969" sldId="302"/>
            <ac:cxnSpMk id="85" creationId="{FD729BE0-AB5E-255D-68AE-01C9489C43B6}"/>
          </ac:cxnSpMkLst>
        </pc:cxnChg>
        <pc:cxnChg chg="add">
          <ac:chgData name="Vishal Purohit" userId="a2f2855504b7fb52" providerId="LiveId" clId="{E60B7B91-D3CC-4E7A-8100-6B0AC82916FA}" dt="2024-02-29T19:42:02.212" v="3496" actId="11529"/>
          <ac:cxnSpMkLst>
            <pc:docMk/>
            <pc:sldMk cId="1385553969" sldId="302"/>
            <ac:cxnSpMk id="91" creationId="{3C6303BF-9134-0610-7632-EA249DD388C1}"/>
          </ac:cxnSpMkLst>
        </pc:cxnChg>
      </pc:sldChg>
      <pc:sldChg chg="modSp mod modNotesTx">
        <pc:chgData name="Vishal Purohit" userId="a2f2855504b7fb52" providerId="LiveId" clId="{E60B7B91-D3CC-4E7A-8100-6B0AC82916FA}" dt="2024-03-18T17:45:10.543" v="40893" actId="12"/>
        <pc:sldMkLst>
          <pc:docMk/>
          <pc:sldMk cId="334532777" sldId="303"/>
        </pc:sldMkLst>
        <pc:spChg chg="mod">
          <ac:chgData name="Vishal Purohit" userId="a2f2855504b7fb52" providerId="LiveId" clId="{E60B7B91-D3CC-4E7A-8100-6B0AC82916FA}" dt="2024-03-13T12:45:31.637" v="26873" actId="2"/>
          <ac:spMkLst>
            <pc:docMk/>
            <pc:sldMk cId="334532777" sldId="303"/>
            <ac:spMk id="3" creationId="{519FC08B-7D2E-43A5-A528-821DCDCCCC82}"/>
          </ac:spMkLst>
        </pc:spChg>
        <pc:spChg chg="mod">
          <ac:chgData name="Vishal Purohit" userId="a2f2855504b7fb52" providerId="LiveId" clId="{E60B7B91-D3CC-4E7A-8100-6B0AC82916FA}" dt="2024-03-18T17:45:10.543" v="40893" actId="12"/>
          <ac:spMkLst>
            <pc:docMk/>
            <pc:sldMk cId="334532777" sldId="303"/>
            <ac:spMk id="5" creationId="{1B07C49E-AFFC-EC46-8930-E4D428F5F943}"/>
          </ac:spMkLst>
        </pc:spChg>
      </pc:sldChg>
      <pc:sldChg chg="addSp modSp mod modNotesTx">
        <pc:chgData name="Vishal Purohit" userId="a2f2855504b7fb52" providerId="LiveId" clId="{E60B7B91-D3CC-4E7A-8100-6B0AC82916FA}" dt="2024-03-18T16:24:12.023" v="40688" actId="33524"/>
        <pc:sldMkLst>
          <pc:docMk/>
          <pc:sldMk cId="3869789237" sldId="304"/>
        </pc:sldMkLst>
        <pc:spChg chg="mod">
          <ac:chgData name="Vishal Purohit" userId="a2f2855504b7fb52" providerId="LiveId" clId="{E60B7B91-D3CC-4E7A-8100-6B0AC82916FA}" dt="2024-03-18T16:24:12.023" v="40688" actId="33524"/>
          <ac:spMkLst>
            <pc:docMk/>
            <pc:sldMk cId="3869789237" sldId="304"/>
            <ac:spMk id="3" creationId="{373827F3-F386-AA4E-80ED-D86DEF8C158D}"/>
          </ac:spMkLst>
        </pc:spChg>
        <pc:picChg chg="add mod ord">
          <ac:chgData name="Vishal Purohit" userId="a2f2855504b7fb52" providerId="LiveId" clId="{E60B7B91-D3CC-4E7A-8100-6B0AC82916FA}" dt="2024-03-12T13:40:00.999" v="21581" actId="14826"/>
          <ac:picMkLst>
            <pc:docMk/>
            <pc:sldMk cId="3869789237" sldId="304"/>
            <ac:picMk id="6" creationId="{E81EC7DC-5570-8603-6F88-06BD5E5CCA37}"/>
          </ac:picMkLst>
        </pc:picChg>
      </pc:sldChg>
      <pc:sldChg chg="addSp modSp mod modNotesTx">
        <pc:chgData name="Vishal Purohit" userId="a2f2855504b7fb52" providerId="LiveId" clId="{E60B7B91-D3CC-4E7A-8100-6B0AC82916FA}" dt="2024-03-12T15:31:21.216" v="23768" actId="20577"/>
        <pc:sldMkLst>
          <pc:docMk/>
          <pc:sldMk cId="80090182" sldId="305"/>
        </pc:sldMkLst>
        <pc:spChg chg="mod">
          <ac:chgData name="Vishal Purohit" userId="a2f2855504b7fb52" providerId="LiveId" clId="{E60B7B91-D3CC-4E7A-8100-6B0AC82916FA}" dt="2024-03-12T15:31:21.216" v="23768" actId="20577"/>
          <ac:spMkLst>
            <pc:docMk/>
            <pc:sldMk cId="80090182" sldId="305"/>
            <ac:spMk id="3" creationId="{373827F3-F386-AA4E-80ED-D86DEF8C158D}"/>
          </ac:spMkLst>
        </pc:spChg>
        <pc:picChg chg="add mod ord">
          <ac:chgData name="Vishal Purohit" userId="a2f2855504b7fb52" providerId="LiveId" clId="{E60B7B91-D3CC-4E7A-8100-6B0AC82916FA}" dt="2024-03-12T13:40:18.438" v="21582" actId="14826"/>
          <ac:picMkLst>
            <pc:docMk/>
            <pc:sldMk cId="80090182" sldId="305"/>
            <ac:picMk id="6" creationId="{0746E76A-8907-CEAF-AA7C-0D67877A72D1}"/>
          </ac:picMkLst>
        </pc:picChg>
        <pc:picChg chg="add mod">
          <ac:chgData name="Vishal Purohit" userId="a2f2855504b7fb52" providerId="LiveId" clId="{E60B7B91-D3CC-4E7A-8100-6B0AC82916FA}" dt="2024-03-12T15:27:24.203" v="23491" actId="1036"/>
          <ac:picMkLst>
            <pc:docMk/>
            <pc:sldMk cId="80090182" sldId="305"/>
            <ac:picMk id="8" creationId="{A7A3C79B-6A20-1D42-253B-FAE8D6958F86}"/>
          </ac:picMkLst>
        </pc:picChg>
        <pc:picChg chg="add mod">
          <ac:chgData name="Vishal Purohit" userId="a2f2855504b7fb52" providerId="LiveId" clId="{E60B7B91-D3CC-4E7A-8100-6B0AC82916FA}" dt="2024-03-12T15:27:24.203" v="23491" actId="1036"/>
          <ac:picMkLst>
            <pc:docMk/>
            <pc:sldMk cId="80090182" sldId="305"/>
            <ac:picMk id="10" creationId="{A1C03FD4-52CD-D92B-F18F-87452D0F7826}"/>
          </ac:picMkLst>
        </pc:picChg>
      </pc:sldChg>
      <pc:sldChg chg="addSp modSp mod modNotesTx">
        <pc:chgData name="Vishal Purohit" userId="a2f2855504b7fb52" providerId="LiveId" clId="{E60B7B91-D3CC-4E7A-8100-6B0AC82916FA}" dt="2024-03-12T16:02:48.997" v="25144" actId="20577"/>
        <pc:sldMkLst>
          <pc:docMk/>
          <pc:sldMk cId="3145340593" sldId="306"/>
        </pc:sldMkLst>
        <pc:spChg chg="mod">
          <ac:chgData name="Vishal Purohit" userId="a2f2855504b7fb52" providerId="LiveId" clId="{E60B7B91-D3CC-4E7A-8100-6B0AC82916FA}" dt="2024-03-12T16:02:48.997" v="25144" actId="20577"/>
          <ac:spMkLst>
            <pc:docMk/>
            <pc:sldMk cId="3145340593" sldId="306"/>
            <ac:spMk id="3" creationId="{373827F3-F386-AA4E-80ED-D86DEF8C158D}"/>
          </ac:spMkLst>
        </pc:spChg>
        <pc:picChg chg="add mod ord">
          <ac:chgData name="Vishal Purohit" userId="a2f2855504b7fb52" providerId="LiveId" clId="{E60B7B91-D3CC-4E7A-8100-6B0AC82916FA}" dt="2024-03-12T13:47:14.699" v="21588" actId="14826"/>
          <ac:picMkLst>
            <pc:docMk/>
            <pc:sldMk cId="3145340593" sldId="306"/>
            <ac:picMk id="6" creationId="{6BC9615A-F33B-89C6-9FE0-AA318E2C9AA1}"/>
          </ac:picMkLst>
        </pc:picChg>
        <pc:picChg chg="add mod">
          <ac:chgData name="Vishal Purohit" userId="a2f2855504b7fb52" providerId="LiveId" clId="{E60B7B91-D3CC-4E7A-8100-6B0AC82916FA}" dt="2024-03-12T14:55:43.752" v="23416" actId="1076"/>
          <ac:picMkLst>
            <pc:docMk/>
            <pc:sldMk cId="3145340593" sldId="306"/>
            <ac:picMk id="8" creationId="{A8088954-2785-9EF6-511A-AEC21CFCBE19}"/>
          </ac:picMkLst>
        </pc:picChg>
      </pc:sldChg>
      <pc:sldChg chg="addSp modSp mod modNotesTx">
        <pc:chgData name="Vishal Purohit" userId="a2f2855504b7fb52" providerId="LiveId" clId="{E60B7B91-D3CC-4E7A-8100-6B0AC82916FA}" dt="2024-03-12T15:40:59.358" v="24079"/>
        <pc:sldMkLst>
          <pc:docMk/>
          <pc:sldMk cId="1106727586" sldId="307"/>
        </pc:sldMkLst>
        <pc:spChg chg="mod">
          <ac:chgData name="Vishal Purohit" userId="a2f2855504b7fb52" providerId="LiveId" clId="{E60B7B91-D3CC-4E7A-8100-6B0AC82916FA}" dt="2024-03-12T15:40:59.358" v="24079"/>
          <ac:spMkLst>
            <pc:docMk/>
            <pc:sldMk cId="1106727586" sldId="307"/>
            <ac:spMk id="3" creationId="{373827F3-F386-AA4E-80ED-D86DEF8C158D}"/>
          </ac:spMkLst>
        </pc:spChg>
        <pc:picChg chg="add mod">
          <ac:chgData name="Vishal Purohit" userId="a2f2855504b7fb52" providerId="LiveId" clId="{E60B7B91-D3CC-4E7A-8100-6B0AC82916FA}" dt="2024-03-12T13:40:29.907" v="21583" actId="14826"/>
          <ac:picMkLst>
            <pc:docMk/>
            <pc:sldMk cId="1106727586" sldId="307"/>
            <ac:picMk id="6" creationId="{99FEF4B9-0677-E8AD-D872-ED13857A72B2}"/>
          </ac:picMkLst>
        </pc:picChg>
      </pc:sldChg>
      <pc:sldChg chg="addSp modSp mod modNotesTx">
        <pc:chgData name="Vishal Purohit" userId="a2f2855504b7fb52" providerId="LiveId" clId="{E60B7B91-D3CC-4E7A-8100-6B0AC82916FA}" dt="2024-03-12T16:05:48.974" v="25388" actId="1076"/>
        <pc:sldMkLst>
          <pc:docMk/>
          <pc:sldMk cId="706594483" sldId="308"/>
        </pc:sldMkLst>
        <pc:spChg chg="mod">
          <ac:chgData name="Vishal Purohit" userId="a2f2855504b7fb52" providerId="LiveId" clId="{E60B7B91-D3CC-4E7A-8100-6B0AC82916FA}" dt="2024-03-12T16:05:48.974" v="25388" actId="1076"/>
          <ac:spMkLst>
            <pc:docMk/>
            <pc:sldMk cId="706594483" sldId="308"/>
            <ac:spMk id="3" creationId="{373827F3-F386-AA4E-80ED-D86DEF8C158D}"/>
          </ac:spMkLst>
        </pc:spChg>
        <pc:picChg chg="add mod ord">
          <ac:chgData name="Vishal Purohit" userId="a2f2855504b7fb52" providerId="LiveId" clId="{E60B7B91-D3CC-4E7A-8100-6B0AC82916FA}" dt="2024-03-12T13:47:24.928" v="21589" actId="14826"/>
          <ac:picMkLst>
            <pc:docMk/>
            <pc:sldMk cId="706594483" sldId="308"/>
            <ac:picMk id="6" creationId="{09CC81BC-687B-1181-601B-A0665D69466C}"/>
          </ac:picMkLst>
        </pc:picChg>
      </pc:sldChg>
      <pc:sldChg chg="addSp modSp mod modNotesTx">
        <pc:chgData name="Vishal Purohit" userId="a2f2855504b7fb52" providerId="LiveId" clId="{E60B7B91-D3CC-4E7A-8100-6B0AC82916FA}" dt="2024-03-13T12:45:45.735" v="26891" actId="2"/>
        <pc:sldMkLst>
          <pc:docMk/>
          <pc:sldMk cId="1794738657" sldId="309"/>
        </pc:sldMkLst>
        <pc:spChg chg="mod">
          <ac:chgData name="Vishal Purohit" userId="a2f2855504b7fb52" providerId="LiveId" clId="{E60B7B91-D3CC-4E7A-8100-6B0AC82916FA}" dt="2024-03-13T12:45:45.735" v="26891" actId="2"/>
          <ac:spMkLst>
            <pc:docMk/>
            <pc:sldMk cId="1794738657" sldId="309"/>
            <ac:spMk id="5" creationId="{1B07C49E-AFFC-EC46-8930-E4D428F5F943}"/>
          </ac:spMkLst>
        </pc:spChg>
        <pc:picChg chg="add mod ord">
          <ac:chgData name="Vishal Purohit" userId="a2f2855504b7fb52" providerId="LiveId" clId="{E60B7B91-D3CC-4E7A-8100-6B0AC82916FA}" dt="2024-03-12T16:31:22.034" v="25467" actId="1076"/>
          <ac:picMkLst>
            <pc:docMk/>
            <pc:sldMk cId="1794738657" sldId="309"/>
            <ac:picMk id="6" creationId="{96F4AADC-F09E-F46C-464F-CC2F92DD5FE9}"/>
          </ac:picMkLst>
        </pc:picChg>
      </pc:sldChg>
      <pc:sldChg chg="addSp modSp mod modNotesTx">
        <pc:chgData name="Vishal Purohit" userId="a2f2855504b7fb52" providerId="LiveId" clId="{E60B7B91-D3CC-4E7A-8100-6B0AC82916FA}" dt="2024-03-13T12:45:46.409" v="26892" actId="2"/>
        <pc:sldMkLst>
          <pc:docMk/>
          <pc:sldMk cId="4010014743" sldId="310"/>
        </pc:sldMkLst>
        <pc:spChg chg="mod">
          <ac:chgData name="Vishal Purohit" userId="a2f2855504b7fb52" providerId="LiveId" clId="{E60B7B91-D3CC-4E7A-8100-6B0AC82916FA}" dt="2024-03-13T12:45:46.409" v="26892" actId="2"/>
          <ac:spMkLst>
            <pc:docMk/>
            <pc:sldMk cId="4010014743" sldId="310"/>
            <ac:spMk id="5" creationId="{1B07C49E-AFFC-EC46-8930-E4D428F5F943}"/>
          </ac:spMkLst>
        </pc:spChg>
        <pc:picChg chg="add mod">
          <ac:chgData name="Vishal Purohit" userId="a2f2855504b7fb52" providerId="LiveId" clId="{E60B7B91-D3CC-4E7A-8100-6B0AC82916FA}" dt="2024-03-12T16:33:13.907" v="25477" actId="1076"/>
          <ac:picMkLst>
            <pc:docMk/>
            <pc:sldMk cId="4010014743" sldId="310"/>
            <ac:picMk id="6" creationId="{AFA1B9E4-5C1F-FB8D-F5CE-7987BC158CFC}"/>
          </ac:picMkLst>
        </pc:picChg>
      </pc:sldChg>
      <pc:sldChg chg="addSp modSp mod modNotesTx">
        <pc:chgData name="Vishal Purohit" userId="a2f2855504b7fb52" providerId="LiveId" clId="{E60B7B91-D3CC-4E7A-8100-6B0AC82916FA}" dt="2024-03-13T12:45:47.850" v="26895" actId="2"/>
        <pc:sldMkLst>
          <pc:docMk/>
          <pc:sldMk cId="2735560525" sldId="311"/>
        </pc:sldMkLst>
        <pc:spChg chg="mod">
          <ac:chgData name="Vishal Purohit" userId="a2f2855504b7fb52" providerId="LiveId" clId="{E60B7B91-D3CC-4E7A-8100-6B0AC82916FA}" dt="2024-03-13T12:45:47.850" v="26895" actId="2"/>
          <ac:spMkLst>
            <pc:docMk/>
            <pc:sldMk cId="2735560525" sldId="311"/>
            <ac:spMk id="5" creationId="{1B07C49E-AFFC-EC46-8930-E4D428F5F943}"/>
          </ac:spMkLst>
        </pc:spChg>
        <pc:picChg chg="add mod">
          <ac:chgData name="Vishal Purohit" userId="a2f2855504b7fb52" providerId="LiveId" clId="{E60B7B91-D3CC-4E7A-8100-6B0AC82916FA}" dt="2024-03-12T18:22:07.872" v="25797" actId="14826"/>
          <ac:picMkLst>
            <pc:docMk/>
            <pc:sldMk cId="2735560525" sldId="311"/>
            <ac:picMk id="6" creationId="{CF24A282-ACD9-C1D6-275C-AF0054B9FA9B}"/>
          </ac:picMkLst>
        </pc:picChg>
      </pc:sldChg>
      <pc:sldChg chg="addSp modSp mod modNotesTx">
        <pc:chgData name="Vishal Purohit" userId="a2f2855504b7fb52" providerId="LiveId" clId="{E60B7B91-D3CC-4E7A-8100-6B0AC82916FA}" dt="2024-03-13T12:45:49.179" v="26897" actId="2"/>
        <pc:sldMkLst>
          <pc:docMk/>
          <pc:sldMk cId="1434679925" sldId="312"/>
        </pc:sldMkLst>
        <pc:spChg chg="mod">
          <ac:chgData name="Vishal Purohit" userId="a2f2855504b7fb52" providerId="LiveId" clId="{E60B7B91-D3CC-4E7A-8100-6B0AC82916FA}" dt="2024-03-13T12:45:49.179" v="26897" actId="2"/>
          <ac:spMkLst>
            <pc:docMk/>
            <pc:sldMk cId="1434679925" sldId="312"/>
            <ac:spMk id="5" creationId="{1B07C49E-AFFC-EC46-8930-E4D428F5F943}"/>
          </ac:spMkLst>
        </pc:spChg>
        <pc:picChg chg="add mod">
          <ac:chgData name="Vishal Purohit" userId="a2f2855504b7fb52" providerId="LiveId" clId="{E60B7B91-D3CC-4E7A-8100-6B0AC82916FA}" dt="2024-03-12T18:23:22.281" v="25800" actId="962"/>
          <ac:picMkLst>
            <pc:docMk/>
            <pc:sldMk cId="1434679925" sldId="312"/>
            <ac:picMk id="6" creationId="{19231A8E-9755-A178-5A5D-8EE2EF620F3B}"/>
          </ac:picMkLst>
        </pc:picChg>
      </pc:sldChg>
      <pc:sldChg chg="addSp modSp mod modNotesTx">
        <pc:chgData name="Vishal Purohit" userId="a2f2855504b7fb52" providerId="LiveId" clId="{E60B7B91-D3CC-4E7A-8100-6B0AC82916FA}" dt="2024-03-13T12:45:52.887" v="26904" actId="2"/>
        <pc:sldMkLst>
          <pc:docMk/>
          <pc:sldMk cId="1756972646" sldId="313"/>
        </pc:sldMkLst>
        <pc:spChg chg="mod">
          <ac:chgData name="Vishal Purohit" userId="a2f2855504b7fb52" providerId="LiveId" clId="{E60B7B91-D3CC-4E7A-8100-6B0AC82916FA}" dt="2024-03-13T12:45:52.887" v="26904" actId="2"/>
          <ac:spMkLst>
            <pc:docMk/>
            <pc:sldMk cId="1756972646" sldId="313"/>
            <ac:spMk id="5" creationId="{1B07C49E-AFFC-EC46-8930-E4D428F5F943}"/>
          </ac:spMkLst>
        </pc:spChg>
        <pc:picChg chg="add mod">
          <ac:chgData name="Vishal Purohit" userId="a2f2855504b7fb52" providerId="LiveId" clId="{E60B7B91-D3CC-4E7A-8100-6B0AC82916FA}" dt="2024-03-12T18:26:14.503" v="25811" actId="1076"/>
          <ac:picMkLst>
            <pc:docMk/>
            <pc:sldMk cId="1756972646" sldId="313"/>
            <ac:picMk id="6" creationId="{DA34C4F7-E025-3397-C685-10DF0F54B058}"/>
          </ac:picMkLst>
        </pc:picChg>
      </pc:sldChg>
      <pc:sldChg chg="addSp modSp mod modNotesTx">
        <pc:chgData name="Vishal Purohit" userId="a2f2855504b7fb52" providerId="LiveId" clId="{E60B7B91-D3CC-4E7A-8100-6B0AC82916FA}" dt="2024-03-13T12:45:50.953" v="26900" actId="2"/>
        <pc:sldMkLst>
          <pc:docMk/>
          <pc:sldMk cId="639399535" sldId="314"/>
        </pc:sldMkLst>
        <pc:spChg chg="mod">
          <ac:chgData name="Vishal Purohit" userId="a2f2855504b7fb52" providerId="LiveId" clId="{E60B7B91-D3CC-4E7A-8100-6B0AC82916FA}" dt="2024-03-13T12:45:50.953" v="26900" actId="2"/>
          <ac:spMkLst>
            <pc:docMk/>
            <pc:sldMk cId="639399535" sldId="314"/>
            <ac:spMk id="5" creationId="{1B07C49E-AFFC-EC46-8930-E4D428F5F943}"/>
          </ac:spMkLst>
        </pc:spChg>
        <pc:picChg chg="add mod">
          <ac:chgData name="Vishal Purohit" userId="a2f2855504b7fb52" providerId="LiveId" clId="{E60B7B91-D3CC-4E7A-8100-6B0AC82916FA}" dt="2024-03-12T18:25:06.489" v="25804" actId="1076"/>
          <ac:picMkLst>
            <pc:docMk/>
            <pc:sldMk cId="639399535" sldId="314"/>
            <ac:picMk id="3" creationId="{E072DEDE-9FD0-71F4-DA1C-C094F61203C7}"/>
          </ac:picMkLst>
        </pc:picChg>
      </pc:sldChg>
      <pc:sldChg chg="addSp modSp mod modNotesTx">
        <pc:chgData name="Vishal Purohit" userId="a2f2855504b7fb52" providerId="LiveId" clId="{E60B7B91-D3CC-4E7A-8100-6B0AC82916FA}" dt="2024-03-13T12:45:53.778" v="26907" actId="2"/>
        <pc:sldMkLst>
          <pc:docMk/>
          <pc:sldMk cId="3566646398" sldId="315"/>
        </pc:sldMkLst>
        <pc:spChg chg="mod">
          <ac:chgData name="Vishal Purohit" userId="a2f2855504b7fb52" providerId="LiveId" clId="{E60B7B91-D3CC-4E7A-8100-6B0AC82916FA}" dt="2024-03-13T12:45:53.778" v="26907" actId="2"/>
          <ac:spMkLst>
            <pc:docMk/>
            <pc:sldMk cId="3566646398" sldId="315"/>
            <ac:spMk id="5" creationId="{1B07C49E-AFFC-EC46-8930-E4D428F5F943}"/>
          </ac:spMkLst>
        </pc:spChg>
        <pc:picChg chg="add mod">
          <ac:chgData name="Vishal Purohit" userId="a2f2855504b7fb52" providerId="LiveId" clId="{E60B7B91-D3CC-4E7A-8100-6B0AC82916FA}" dt="2024-03-12T18:28:09.781" v="25893" actId="1076"/>
          <ac:picMkLst>
            <pc:docMk/>
            <pc:sldMk cId="3566646398" sldId="315"/>
            <ac:picMk id="6" creationId="{7E67D2D4-0450-2A0E-B5B5-6A34C52C6566}"/>
          </ac:picMkLst>
        </pc:picChg>
      </pc:sldChg>
      <pc:sldChg chg="addSp modSp mod modNotesTx">
        <pc:chgData name="Vishal Purohit" userId="a2f2855504b7fb52" providerId="LiveId" clId="{E60B7B91-D3CC-4E7A-8100-6B0AC82916FA}" dt="2024-03-13T12:46:18.889" v="26917" actId="2"/>
        <pc:sldMkLst>
          <pc:docMk/>
          <pc:sldMk cId="1398439132" sldId="316"/>
        </pc:sldMkLst>
        <pc:spChg chg="mod">
          <ac:chgData name="Vishal Purohit" userId="a2f2855504b7fb52" providerId="LiveId" clId="{E60B7B91-D3CC-4E7A-8100-6B0AC82916FA}" dt="2024-03-13T12:46:17.985" v="26916" actId="2"/>
          <ac:spMkLst>
            <pc:docMk/>
            <pc:sldMk cId="1398439132" sldId="316"/>
            <ac:spMk id="5" creationId="{1B07C49E-AFFC-EC46-8930-E4D428F5F943}"/>
          </ac:spMkLst>
        </pc:spChg>
        <pc:picChg chg="add mod">
          <ac:chgData name="Vishal Purohit" userId="a2f2855504b7fb52" providerId="LiveId" clId="{E60B7B91-D3CC-4E7A-8100-6B0AC82916FA}" dt="2024-03-12T18:29:11.434" v="25897" actId="1076"/>
          <ac:picMkLst>
            <pc:docMk/>
            <pc:sldMk cId="1398439132" sldId="316"/>
            <ac:picMk id="6" creationId="{89683500-CE4F-7EB1-4446-D2BE661F7ED6}"/>
          </ac:picMkLst>
        </pc:picChg>
      </pc:sldChg>
      <pc:sldChg chg="addSp modSp mod modNotesTx">
        <pc:chgData name="Vishal Purohit" userId="a2f2855504b7fb52" providerId="LiveId" clId="{E60B7B91-D3CC-4E7A-8100-6B0AC82916FA}" dt="2024-03-13T12:48:28.949" v="26923" actId="790"/>
        <pc:sldMkLst>
          <pc:docMk/>
          <pc:sldMk cId="3975168428" sldId="317"/>
        </pc:sldMkLst>
        <pc:spChg chg="mod">
          <ac:chgData name="Vishal Purohit" userId="a2f2855504b7fb52" providerId="LiveId" clId="{E60B7B91-D3CC-4E7A-8100-6B0AC82916FA}" dt="2024-03-13T12:46:20.712" v="26921" actId="2"/>
          <ac:spMkLst>
            <pc:docMk/>
            <pc:sldMk cId="3975168428" sldId="317"/>
            <ac:spMk id="5" creationId="{1B07C49E-AFFC-EC46-8930-E4D428F5F943}"/>
          </ac:spMkLst>
        </pc:spChg>
        <pc:picChg chg="add mod">
          <ac:chgData name="Vishal Purohit" userId="a2f2855504b7fb52" providerId="LiveId" clId="{E60B7B91-D3CC-4E7A-8100-6B0AC82916FA}" dt="2024-03-12T18:29:54.770" v="25901" actId="1076"/>
          <ac:picMkLst>
            <pc:docMk/>
            <pc:sldMk cId="3975168428" sldId="317"/>
            <ac:picMk id="6" creationId="{78615AEC-E081-4806-6944-5CC4BEAA0711}"/>
          </ac:picMkLst>
        </pc:picChg>
      </pc:sldChg>
      <pc:sldChg chg="addSp modSp mod modNotes modNotesTx">
        <pc:chgData name="Vishal Purohit" userId="a2f2855504b7fb52" providerId="LiveId" clId="{E60B7B91-D3CC-4E7A-8100-6B0AC82916FA}" dt="2024-03-13T12:56:35.932" v="27034" actId="20577"/>
        <pc:sldMkLst>
          <pc:docMk/>
          <pc:sldMk cId="239597884" sldId="318"/>
        </pc:sldMkLst>
        <pc:spChg chg="mod">
          <ac:chgData name="Vishal Purohit" userId="a2f2855504b7fb52" providerId="LiveId" clId="{E60B7B91-D3CC-4E7A-8100-6B0AC82916FA}" dt="2024-03-13T12:56:35.932" v="27034" actId="20577"/>
          <ac:spMkLst>
            <pc:docMk/>
            <pc:sldMk cId="239597884" sldId="318"/>
            <ac:spMk id="5" creationId="{85D9F803-CDBC-C74C-AF1B-2B5937D1C241}"/>
          </ac:spMkLst>
        </pc:spChg>
        <pc:spChg chg="mod">
          <ac:chgData name="Vishal Purohit" userId="a2f2855504b7fb52" providerId="LiveId" clId="{E60B7B91-D3CC-4E7A-8100-6B0AC82916FA}" dt="2024-03-13T12:14:51.659" v="26588" actId="20577"/>
          <ac:spMkLst>
            <pc:docMk/>
            <pc:sldMk cId="239597884" sldId="318"/>
            <ac:spMk id="8" creationId="{2E0ECA32-E146-40DA-85CD-9677244BC3EC}"/>
          </ac:spMkLst>
        </pc:spChg>
        <pc:picChg chg="add mod">
          <ac:chgData name="Vishal Purohit" userId="a2f2855504b7fb52" providerId="LiveId" clId="{E60B7B91-D3CC-4E7A-8100-6B0AC82916FA}" dt="2024-03-12T18:56:48.429" v="25990" actId="1076"/>
          <ac:picMkLst>
            <pc:docMk/>
            <pc:sldMk cId="239597884" sldId="318"/>
            <ac:picMk id="4" creationId="{1306A1D6-13E8-D0EB-CE7D-17F419D21698}"/>
          </ac:picMkLst>
        </pc:picChg>
      </pc:sldChg>
      <pc:sldChg chg="addSp modSp mod modNotesTx">
        <pc:chgData name="Vishal Purohit" userId="a2f2855504b7fb52" providerId="LiveId" clId="{E60B7B91-D3CC-4E7A-8100-6B0AC82916FA}" dt="2024-03-13T14:19:47.266" v="27124" actId="20577"/>
        <pc:sldMkLst>
          <pc:docMk/>
          <pc:sldMk cId="232499080" sldId="319"/>
        </pc:sldMkLst>
        <pc:spChg chg="mod">
          <ac:chgData name="Vishal Purohit" userId="a2f2855504b7fb52" providerId="LiveId" clId="{E60B7B91-D3CC-4E7A-8100-6B0AC82916FA}" dt="2024-03-13T12:58:22.683" v="27116" actId="20577"/>
          <ac:spMkLst>
            <pc:docMk/>
            <pc:sldMk cId="232499080" sldId="319"/>
            <ac:spMk id="5" creationId="{85D9F803-CDBC-C74C-AF1B-2B5937D1C241}"/>
          </ac:spMkLst>
        </pc:spChg>
        <pc:spChg chg="mod">
          <ac:chgData name="Vishal Purohit" userId="a2f2855504b7fb52" providerId="LiveId" clId="{E60B7B91-D3CC-4E7A-8100-6B0AC82916FA}" dt="2024-03-13T14:19:47.266" v="27124" actId="20577"/>
          <ac:spMkLst>
            <pc:docMk/>
            <pc:sldMk cId="232499080" sldId="319"/>
            <ac:spMk id="8" creationId="{34C97452-C78A-4701-B8AB-ABFE63D5BEDE}"/>
          </ac:spMkLst>
        </pc:spChg>
        <pc:picChg chg="add mod">
          <ac:chgData name="Vishal Purohit" userId="a2f2855504b7fb52" providerId="LiveId" clId="{E60B7B91-D3CC-4E7A-8100-6B0AC82916FA}" dt="2024-03-12T18:58:59.598" v="25997" actId="1076"/>
          <ac:picMkLst>
            <pc:docMk/>
            <pc:sldMk cId="232499080" sldId="319"/>
            <ac:picMk id="4" creationId="{11FCC7CB-CBD8-691D-2F05-566C66A9AC79}"/>
          </ac:picMkLst>
        </pc:picChg>
        <pc:picChg chg="add mod modCrop">
          <ac:chgData name="Vishal Purohit" userId="a2f2855504b7fb52" providerId="LiveId" clId="{E60B7B91-D3CC-4E7A-8100-6B0AC82916FA}" dt="2024-03-12T18:59:31.524" v="26005" actId="732"/>
          <ac:picMkLst>
            <pc:docMk/>
            <pc:sldMk cId="232499080" sldId="319"/>
            <ac:picMk id="7" creationId="{69C679A1-92B0-FC5F-7FAC-19D12192558C}"/>
          </ac:picMkLst>
        </pc:picChg>
      </pc:sldChg>
      <pc:sldChg chg="addSp modSp mod modNotesTx">
        <pc:chgData name="Vishal Purohit" userId="a2f2855504b7fb52" providerId="LiveId" clId="{E60B7B91-D3CC-4E7A-8100-6B0AC82916FA}" dt="2024-03-17T15:27:18.640" v="37467" actId="2"/>
        <pc:sldMkLst>
          <pc:docMk/>
          <pc:sldMk cId="3645034231" sldId="320"/>
        </pc:sldMkLst>
        <pc:spChg chg="mod">
          <ac:chgData name="Vishal Purohit" userId="a2f2855504b7fb52" providerId="LiveId" clId="{E60B7B91-D3CC-4E7A-8100-6B0AC82916FA}" dt="2024-03-17T15:27:18.640" v="37467" actId="2"/>
          <ac:spMkLst>
            <pc:docMk/>
            <pc:sldMk cId="3645034231" sldId="320"/>
            <ac:spMk id="5" creationId="{1B07C49E-AFFC-EC46-8930-E4D428F5F943}"/>
          </ac:spMkLst>
        </pc:spChg>
        <pc:picChg chg="add mod">
          <ac:chgData name="Vishal Purohit" userId="a2f2855504b7fb52" providerId="LiveId" clId="{E60B7B91-D3CC-4E7A-8100-6B0AC82916FA}" dt="2024-03-16T16:44:44.924" v="32114" actId="1076"/>
          <ac:picMkLst>
            <pc:docMk/>
            <pc:sldMk cId="3645034231" sldId="320"/>
            <ac:picMk id="3" creationId="{833F4DCC-7CE1-5F0A-589F-1AB41D79535B}"/>
          </ac:picMkLst>
        </pc:picChg>
      </pc:sldChg>
      <pc:sldChg chg="addSp delSp modSp mod modNotesTx">
        <pc:chgData name="Vishal Purohit" userId="a2f2855504b7fb52" providerId="LiveId" clId="{E60B7B91-D3CC-4E7A-8100-6B0AC82916FA}" dt="2024-03-18T16:55:28.388" v="40792" actId="1038"/>
        <pc:sldMkLst>
          <pc:docMk/>
          <pc:sldMk cId="700132931" sldId="322"/>
        </pc:sldMkLst>
        <pc:spChg chg="add del mod">
          <ac:chgData name="Vishal Purohit" userId="a2f2855504b7fb52" providerId="LiveId" clId="{E60B7B91-D3CC-4E7A-8100-6B0AC82916FA}" dt="2024-03-18T16:55:07.206" v="40732" actId="20577"/>
          <ac:spMkLst>
            <pc:docMk/>
            <pc:sldMk cId="700132931" sldId="322"/>
            <ac:spMk id="5" creationId="{85D9F803-CDBC-C74C-AF1B-2B5937D1C241}"/>
          </ac:spMkLst>
        </pc:spChg>
        <pc:spChg chg="mod">
          <ac:chgData name="Vishal Purohit" userId="a2f2855504b7fb52" providerId="LiveId" clId="{E60B7B91-D3CC-4E7A-8100-6B0AC82916FA}" dt="2024-03-13T14:23:51.528" v="27156" actId="20577"/>
          <ac:spMkLst>
            <pc:docMk/>
            <pc:sldMk cId="700132931" sldId="322"/>
            <ac:spMk id="8" creationId="{9456A072-47A6-4424-9ABE-F398119040DD}"/>
          </ac:spMkLst>
        </pc:spChg>
        <pc:picChg chg="add del mod">
          <ac:chgData name="Vishal Purohit" userId="a2f2855504b7fb52" providerId="LiveId" clId="{E60B7B91-D3CC-4E7A-8100-6B0AC82916FA}" dt="2024-03-13T14:25:44.593" v="27177" actId="478"/>
          <ac:picMkLst>
            <pc:docMk/>
            <pc:sldMk cId="700132931" sldId="322"/>
            <ac:picMk id="4" creationId="{CCCABBDF-5BEF-1915-CF64-606585CAB86E}"/>
          </ac:picMkLst>
        </pc:picChg>
        <pc:picChg chg="add mod">
          <ac:chgData name="Vishal Purohit" userId="a2f2855504b7fb52" providerId="LiveId" clId="{E60B7B91-D3CC-4E7A-8100-6B0AC82916FA}" dt="2024-03-13T17:11:45.382" v="28371" actId="1035"/>
          <ac:picMkLst>
            <pc:docMk/>
            <pc:sldMk cId="700132931" sldId="322"/>
            <ac:picMk id="7" creationId="{9CD2EACA-34D0-11A4-A6D2-3E524AE1B9D4}"/>
          </ac:picMkLst>
        </pc:picChg>
        <pc:picChg chg="add mod">
          <ac:chgData name="Vishal Purohit" userId="a2f2855504b7fb52" providerId="LiveId" clId="{E60B7B91-D3CC-4E7A-8100-6B0AC82916FA}" dt="2024-03-13T14:36:42.747" v="27191"/>
          <ac:picMkLst>
            <pc:docMk/>
            <pc:sldMk cId="700132931" sldId="322"/>
            <ac:picMk id="10" creationId="{2F531E1F-CF87-2A62-FF59-86781E2E3FA0}"/>
          </ac:picMkLst>
        </pc:picChg>
        <pc:picChg chg="add mod modCrop">
          <ac:chgData name="Vishal Purohit" userId="a2f2855504b7fb52" providerId="LiveId" clId="{E60B7B91-D3CC-4E7A-8100-6B0AC82916FA}" dt="2024-03-18T16:55:28.388" v="40792" actId="1038"/>
          <ac:picMkLst>
            <pc:docMk/>
            <pc:sldMk cId="700132931" sldId="322"/>
            <ac:picMk id="12" creationId="{A91BF785-6FBF-0764-7E7B-7C42C7235308}"/>
          </ac:picMkLst>
        </pc:picChg>
        <pc:picChg chg="add del">
          <ac:chgData name="Vishal Purohit" userId="a2f2855504b7fb52" providerId="LiveId" clId="{E60B7B91-D3CC-4E7A-8100-6B0AC82916FA}" dt="2024-03-13T14:37:41.033" v="27241" actId="22"/>
          <ac:picMkLst>
            <pc:docMk/>
            <pc:sldMk cId="700132931" sldId="322"/>
            <ac:picMk id="14" creationId="{C96300AD-E06F-08F7-62BB-9A64FBB783D4}"/>
          </ac:picMkLst>
        </pc:picChg>
      </pc:sldChg>
      <pc:sldChg chg="addSp modSp mod modNotesTx">
        <pc:chgData name="Vishal Purohit" userId="a2f2855504b7fb52" providerId="LiveId" clId="{E60B7B91-D3CC-4E7A-8100-6B0AC82916FA}" dt="2024-03-13T17:55:28.754" v="29266" actId="20577"/>
        <pc:sldMkLst>
          <pc:docMk/>
          <pc:sldMk cId="1866160706" sldId="323"/>
        </pc:sldMkLst>
        <pc:spChg chg="mod">
          <ac:chgData name="Vishal Purohit" userId="a2f2855504b7fb52" providerId="LiveId" clId="{E60B7B91-D3CC-4E7A-8100-6B0AC82916FA}" dt="2024-03-13T17:53:37.027" v="29172" actId="20577"/>
          <ac:spMkLst>
            <pc:docMk/>
            <pc:sldMk cId="1866160706" sldId="323"/>
            <ac:spMk id="5" creationId="{85D9F803-CDBC-C74C-AF1B-2B5937D1C241}"/>
          </ac:spMkLst>
        </pc:spChg>
        <pc:spChg chg="mod">
          <ac:chgData name="Vishal Purohit" userId="a2f2855504b7fb52" providerId="LiveId" clId="{E60B7B91-D3CC-4E7A-8100-6B0AC82916FA}" dt="2024-03-13T17:55:28.754" v="29266" actId="20577"/>
          <ac:spMkLst>
            <pc:docMk/>
            <pc:sldMk cId="1866160706" sldId="323"/>
            <ac:spMk id="8" creationId="{4EF94599-779E-457E-B57B-6063EBF7A840}"/>
          </ac:spMkLst>
        </pc:spChg>
        <pc:picChg chg="add mod">
          <ac:chgData name="Vishal Purohit" userId="a2f2855504b7fb52" providerId="LiveId" clId="{E60B7B91-D3CC-4E7A-8100-6B0AC82916FA}" dt="2024-03-13T17:23:40.845" v="28414" actId="1076"/>
          <ac:picMkLst>
            <pc:docMk/>
            <pc:sldMk cId="1866160706" sldId="323"/>
            <ac:picMk id="4" creationId="{9F590FB3-2C8C-24F5-218B-B4BA0FC0B807}"/>
          </ac:picMkLst>
        </pc:picChg>
        <pc:picChg chg="add mod">
          <ac:chgData name="Vishal Purohit" userId="a2f2855504b7fb52" providerId="LiveId" clId="{E60B7B91-D3CC-4E7A-8100-6B0AC82916FA}" dt="2024-03-13T17:24:23.120" v="28516" actId="1076"/>
          <ac:picMkLst>
            <pc:docMk/>
            <pc:sldMk cId="1866160706" sldId="323"/>
            <ac:picMk id="7" creationId="{75E41DA5-1CEE-A554-DCAB-095E07A6C247}"/>
          </ac:picMkLst>
        </pc:picChg>
      </pc:sldChg>
      <pc:sldChg chg="addSp modSp mod modNotesTx">
        <pc:chgData name="Vishal Purohit" userId="a2f2855504b7fb52" providerId="LiveId" clId="{E60B7B91-D3CC-4E7A-8100-6B0AC82916FA}" dt="2024-03-13T20:18:08.282" v="30058" actId="2711"/>
        <pc:sldMkLst>
          <pc:docMk/>
          <pc:sldMk cId="252359608" sldId="324"/>
        </pc:sldMkLst>
        <pc:spChg chg="mod">
          <ac:chgData name="Vishal Purohit" userId="a2f2855504b7fb52" providerId="LiveId" clId="{E60B7B91-D3CC-4E7A-8100-6B0AC82916FA}" dt="2024-03-13T20:18:08.282" v="30058" actId="2711"/>
          <ac:spMkLst>
            <pc:docMk/>
            <pc:sldMk cId="252359608" sldId="324"/>
            <ac:spMk id="5" creationId="{85D9F803-CDBC-C74C-AF1B-2B5937D1C241}"/>
          </ac:spMkLst>
        </pc:spChg>
        <pc:spChg chg="mod">
          <ac:chgData name="Vishal Purohit" userId="a2f2855504b7fb52" providerId="LiveId" clId="{E60B7B91-D3CC-4E7A-8100-6B0AC82916FA}" dt="2024-03-13T20:07:44.787" v="29313" actId="20577"/>
          <ac:spMkLst>
            <pc:docMk/>
            <pc:sldMk cId="252359608" sldId="324"/>
            <ac:spMk id="12" creationId="{4D271BF5-BAA1-4CEB-A575-76A097FABBBA}"/>
          </ac:spMkLst>
        </pc:spChg>
        <pc:picChg chg="add mod">
          <ac:chgData name="Vishal Purohit" userId="a2f2855504b7fb52" providerId="LiveId" clId="{E60B7B91-D3CC-4E7A-8100-6B0AC82916FA}" dt="2024-03-13T20:09:48.801" v="29401" actId="1076"/>
          <ac:picMkLst>
            <pc:docMk/>
            <pc:sldMk cId="252359608" sldId="324"/>
            <ac:picMk id="4" creationId="{4895DB90-628A-5AAC-B4C1-E4411D2758E7}"/>
          </ac:picMkLst>
        </pc:picChg>
        <pc:picChg chg="add mod">
          <ac:chgData name="Vishal Purohit" userId="a2f2855504b7fb52" providerId="LiveId" clId="{E60B7B91-D3CC-4E7A-8100-6B0AC82916FA}" dt="2024-03-13T20:09:42.137" v="29400" actId="14100"/>
          <ac:picMkLst>
            <pc:docMk/>
            <pc:sldMk cId="252359608" sldId="324"/>
            <ac:picMk id="7" creationId="{FF452945-B82E-58E4-D826-A81643B9F346}"/>
          </ac:picMkLst>
        </pc:picChg>
      </pc:sldChg>
      <pc:sldChg chg="modSp mod">
        <pc:chgData name="Vishal Purohit" userId="a2f2855504b7fb52" providerId="LiveId" clId="{E60B7B91-D3CC-4E7A-8100-6B0AC82916FA}" dt="2024-03-17T19:12:28.625" v="40633" actId="20577"/>
        <pc:sldMkLst>
          <pc:docMk/>
          <pc:sldMk cId="1277611629" sldId="327"/>
        </pc:sldMkLst>
        <pc:spChg chg="mod">
          <ac:chgData name="Vishal Purohit" userId="a2f2855504b7fb52" providerId="LiveId" clId="{E60B7B91-D3CC-4E7A-8100-6B0AC82916FA}" dt="2024-03-17T19:12:28.625" v="40633" actId="20577"/>
          <ac:spMkLst>
            <pc:docMk/>
            <pc:sldMk cId="1277611629" sldId="327"/>
            <ac:spMk id="6" creationId="{2C36AF9D-A911-994B-90EA-013D4CDA5604}"/>
          </ac:spMkLst>
        </pc:spChg>
      </pc:sldChg>
      <pc:sldChg chg="modSp mod modNotesTx">
        <pc:chgData name="Vishal Purohit" userId="a2f2855504b7fb52" providerId="LiveId" clId="{E60B7B91-D3CC-4E7A-8100-6B0AC82916FA}" dt="2024-03-17T19:08:14.179" v="40595" actId="20577"/>
        <pc:sldMkLst>
          <pc:docMk/>
          <pc:sldMk cId="1980221439" sldId="331"/>
        </pc:sldMkLst>
        <pc:spChg chg="mod">
          <ac:chgData name="Vishal Purohit" userId="a2f2855504b7fb52" providerId="LiveId" clId="{E60B7B91-D3CC-4E7A-8100-6B0AC82916FA}" dt="2024-03-17T19:08:14.179" v="40595" actId="20577"/>
          <ac:spMkLst>
            <pc:docMk/>
            <pc:sldMk cId="1980221439" sldId="331"/>
            <ac:spMk id="10" creationId="{79EF1473-3ADD-43F1-A495-57AAB7FD902F}"/>
          </ac:spMkLst>
        </pc:spChg>
      </pc:sldChg>
      <pc:sldChg chg="modSp mod modNotesTx">
        <pc:chgData name="Vishal Purohit" userId="a2f2855504b7fb52" providerId="LiveId" clId="{E60B7B91-D3CC-4E7A-8100-6B0AC82916FA}" dt="2024-03-16T18:36:10.698" v="33545" actId="20577"/>
        <pc:sldMkLst>
          <pc:docMk/>
          <pc:sldMk cId="2560061391" sldId="332"/>
        </pc:sldMkLst>
        <pc:spChg chg="mod">
          <ac:chgData name="Vishal Purohit" userId="a2f2855504b7fb52" providerId="LiveId" clId="{E60B7B91-D3CC-4E7A-8100-6B0AC82916FA}" dt="2024-03-16T18:36:10.698" v="33545" actId="20577"/>
          <ac:spMkLst>
            <pc:docMk/>
            <pc:sldMk cId="2560061391" sldId="332"/>
            <ac:spMk id="5" creationId="{8E999A1B-8752-489F-A63B-EA2F60186B52}"/>
          </ac:spMkLst>
        </pc:spChg>
      </pc:sldChg>
      <pc:sldChg chg="modSp add mod ord setBg">
        <pc:chgData name="Vishal Purohit" userId="a2f2855504b7fb52" providerId="LiveId" clId="{E60B7B91-D3CC-4E7A-8100-6B0AC82916FA}" dt="2024-03-18T17:35:18.366" v="40836" actId="20577"/>
        <pc:sldMkLst>
          <pc:docMk/>
          <pc:sldMk cId="3442850650" sldId="333"/>
        </pc:sldMkLst>
        <pc:spChg chg="mod">
          <ac:chgData name="Vishal Purohit" userId="a2f2855504b7fb52" providerId="LiveId" clId="{E60B7B91-D3CC-4E7A-8100-6B0AC82916FA}" dt="2024-03-18T17:35:18.366" v="40836" actId="20577"/>
          <ac:spMkLst>
            <pc:docMk/>
            <pc:sldMk cId="3442850650" sldId="333"/>
            <ac:spMk id="3" creationId="{373827F3-F386-AA4E-80ED-D86DEF8C158D}"/>
          </ac:spMkLst>
        </pc:spChg>
        <pc:spChg chg="mod">
          <ac:chgData name="Vishal Purohit" userId="a2f2855504b7fb52" providerId="LiveId" clId="{E60B7B91-D3CC-4E7A-8100-6B0AC82916FA}" dt="2024-03-12T14:09:48.490" v="21625" actId="20577"/>
          <ac:spMkLst>
            <pc:docMk/>
            <pc:sldMk cId="3442850650" sldId="333"/>
            <ac:spMk id="4" creationId="{54F4FCC5-6E7E-4FF0-BE45-680EEC392C9F}"/>
          </ac:spMkLst>
        </pc:spChg>
        <pc:picChg chg="mod">
          <ac:chgData name="Vishal Purohit" userId="a2f2855504b7fb52" providerId="LiveId" clId="{E60B7B91-D3CC-4E7A-8100-6B0AC82916FA}" dt="2024-03-12T14:09:56.801" v="21626" actId="14826"/>
          <ac:picMkLst>
            <pc:docMk/>
            <pc:sldMk cId="3442850650" sldId="333"/>
            <ac:picMk id="6" creationId="{657FE662-CF7B-7581-AE9B-AFE8E981B645}"/>
          </ac:picMkLst>
        </pc:picChg>
      </pc:sldChg>
      <pc:sldChg chg="addSp delSp modSp add mod setBg">
        <pc:chgData name="Vishal Purohit" userId="a2f2855504b7fb52" providerId="LiveId" clId="{E60B7B91-D3CC-4E7A-8100-6B0AC82916FA}" dt="2024-03-12T16:05:59.268" v="25390" actId="1076"/>
        <pc:sldMkLst>
          <pc:docMk/>
          <pc:sldMk cId="3801897347" sldId="334"/>
        </pc:sldMkLst>
        <pc:spChg chg="mod">
          <ac:chgData name="Vishal Purohit" userId="a2f2855504b7fb52" providerId="LiveId" clId="{E60B7B91-D3CC-4E7A-8100-6B0AC82916FA}" dt="2024-03-12T16:05:59.268" v="25390" actId="1076"/>
          <ac:spMkLst>
            <pc:docMk/>
            <pc:sldMk cId="3801897347" sldId="334"/>
            <ac:spMk id="3" creationId="{373827F3-F386-AA4E-80ED-D86DEF8C158D}"/>
          </ac:spMkLst>
        </pc:spChg>
        <pc:spChg chg="mod">
          <ac:chgData name="Vishal Purohit" userId="a2f2855504b7fb52" providerId="LiveId" clId="{E60B7B91-D3CC-4E7A-8100-6B0AC82916FA}" dt="2024-03-12T15:50:02.785" v="24508"/>
          <ac:spMkLst>
            <pc:docMk/>
            <pc:sldMk cId="3801897347" sldId="334"/>
            <ac:spMk id="4" creationId="{021C109C-C017-4D19-928F-AED25AC30125}"/>
          </ac:spMkLst>
        </pc:spChg>
        <pc:picChg chg="del">
          <ac:chgData name="Vishal Purohit" userId="a2f2855504b7fb52" providerId="LiveId" clId="{E60B7B91-D3CC-4E7A-8100-6B0AC82916FA}" dt="2024-03-12T15:41:17.225" v="24098" actId="478"/>
          <ac:picMkLst>
            <pc:docMk/>
            <pc:sldMk cId="3801897347" sldId="334"/>
            <ac:picMk id="6" creationId="{99FEF4B9-0677-E8AD-D872-ED13857A72B2}"/>
          </ac:picMkLst>
        </pc:picChg>
        <pc:picChg chg="add mod ord">
          <ac:chgData name="Vishal Purohit" userId="a2f2855504b7fb52" providerId="LiveId" clId="{E60B7B91-D3CC-4E7A-8100-6B0AC82916FA}" dt="2024-03-12T15:41:57.644" v="24110" actId="167"/>
          <ac:picMkLst>
            <pc:docMk/>
            <pc:sldMk cId="3801897347" sldId="334"/>
            <ac:picMk id="7" creationId="{54315DA8-A049-C3CA-C250-A9E52B95F3E6}"/>
          </ac:picMkLst>
        </pc:picChg>
        <pc:picChg chg="add mod ord">
          <ac:chgData name="Vishal Purohit" userId="a2f2855504b7fb52" providerId="LiveId" clId="{E60B7B91-D3CC-4E7A-8100-6B0AC82916FA}" dt="2024-03-12T15:41:57.644" v="24110" actId="167"/>
          <ac:picMkLst>
            <pc:docMk/>
            <pc:sldMk cId="3801897347" sldId="334"/>
            <ac:picMk id="9" creationId="{A5443B48-2BC0-2955-1DC7-E20E4AF0FC45}"/>
          </ac:picMkLst>
        </pc:picChg>
        <pc:cxnChg chg="add del">
          <ac:chgData name="Vishal Purohit" userId="a2f2855504b7fb52" providerId="LiveId" clId="{E60B7B91-D3CC-4E7A-8100-6B0AC82916FA}" dt="2024-03-12T15:43:02.627" v="24112" actId="478"/>
          <ac:cxnSpMkLst>
            <pc:docMk/>
            <pc:sldMk cId="3801897347" sldId="334"/>
            <ac:cxnSpMk id="11" creationId="{D586E98A-7A97-96D0-504F-53E924F94599}"/>
          </ac:cxnSpMkLst>
        </pc:cxnChg>
        <pc:cxnChg chg="add mod">
          <ac:chgData name="Vishal Purohit" userId="a2f2855504b7fb52" providerId="LiveId" clId="{E60B7B91-D3CC-4E7A-8100-6B0AC82916FA}" dt="2024-03-12T15:46:28.299" v="24167" actId="692"/>
          <ac:cxnSpMkLst>
            <pc:docMk/>
            <pc:sldMk cId="3801897347" sldId="334"/>
            <ac:cxnSpMk id="13" creationId="{D2564B93-3D9A-2D40-05C8-F3B426DC6CD6}"/>
          </ac:cxnSpMkLst>
        </pc:cxnChg>
        <pc:cxnChg chg="add del mod">
          <ac:chgData name="Vishal Purohit" userId="a2f2855504b7fb52" providerId="LiveId" clId="{E60B7B91-D3CC-4E7A-8100-6B0AC82916FA}" dt="2024-03-12T15:45:23.063" v="24148" actId="478"/>
          <ac:cxnSpMkLst>
            <pc:docMk/>
            <pc:sldMk cId="3801897347" sldId="334"/>
            <ac:cxnSpMk id="15" creationId="{A0E37E3C-80BE-BF33-CF25-233E5723220C}"/>
          </ac:cxnSpMkLst>
        </pc:cxnChg>
        <pc:cxnChg chg="add mod">
          <ac:chgData name="Vishal Purohit" userId="a2f2855504b7fb52" providerId="LiveId" clId="{E60B7B91-D3CC-4E7A-8100-6B0AC82916FA}" dt="2024-03-12T15:45:11.440" v="24147" actId="1076"/>
          <ac:cxnSpMkLst>
            <pc:docMk/>
            <pc:sldMk cId="3801897347" sldId="334"/>
            <ac:cxnSpMk id="16" creationId="{6DBC776D-148F-BC6C-BC70-60EC6C45734A}"/>
          </ac:cxnSpMkLst>
        </pc:cxnChg>
        <pc:cxnChg chg="add mod">
          <ac:chgData name="Vishal Purohit" userId="a2f2855504b7fb52" providerId="LiveId" clId="{E60B7B91-D3CC-4E7A-8100-6B0AC82916FA}" dt="2024-03-12T15:45:04.795" v="24143" actId="1076"/>
          <ac:cxnSpMkLst>
            <pc:docMk/>
            <pc:sldMk cId="3801897347" sldId="334"/>
            <ac:cxnSpMk id="17" creationId="{350E1B09-F737-2448-14D1-EF8674AD62CC}"/>
          </ac:cxnSpMkLst>
        </pc:cxnChg>
      </pc:sldChg>
      <pc:sldChg chg="addSp delSp modSp add mod setBg">
        <pc:chgData name="Vishal Purohit" userId="a2f2855504b7fb52" providerId="LiveId" clId="{E60B7B91-D3CC-4E7A-8100-6B0AC82916FA}" dt="2024-03-13T12:17:59.020" v="26746" actId="20577"/>
        <pc:sldMkLst>
          <pc:docMk/>
          <pc:sldMk cId="2791972080" sldId="335"/>
        </pc:sldMkLst>
        <pc:spChg chg="mod">
          <ac:chgData name="Vishal Purohit" userId="a2f2855504b7fb52" providerId="LiveId" clId="{E60B7B91-D3CC-4E7A-8100-6B0AC82916FA}" dt="2024-03-13T12:17:59.020" v="26746" actId="20577"/>
          <ac:spMkLst>
            <pc:docMk/>
            <pc:sldMk cId="2791972080" sldId="335"/>
            <ac:spMk id="5" creationId="{85D9F803-CDBC-C74C-AF1B-2B5937D1C241}"/>
          </ac:spMkLst>
        </pc:spChg>
        <pc:spChg chg="mod">
          <ac:chgData name="Vishal Purohit" userId="a2f2855504b7fb52" providerId="LiveId" clId="{E60B7B91-D3CC-4E7A-8100-6B0AC82916FA}" dt="2024-03-13T12:16:54.348" v="26685" actId="20577"/>
          <ac:spMkLst>
            <pc:docMk/>
            <pc:sldMk cId="2791972080" sldId="335"/>
            <ac:spMk id="8" creationId="{34C97452-C78A-4701-B8AB-ABFE63D5BEDE}"/>
          </ac:spMkLst>
        </pc:spChg>
        <pc:picChg chg="del">
          <ac:chgData name="Vishal Purohit" userId="a2f2855504b7fb52" providerId="LiveId" clId="{E60B7B91-D3CC-4E7A-8100-6B0AC82916FA}" dt="2024-03-12T18:59:56.684" v="26009" actId="478"/>
          <ac:picMkLst>
            <pc:docMk/>
            <pc:sldMk cId="2791972080" sldId="335"/>
            <ac:picMk id="4" creationId="{11FCC7CB-CBD8-691D-2F05-566C66A9AC79}"/>
          </ac:picMkLst>
        </pc:picChg>
        <pc:picChg chg="add mod">
          <ac:chgData name="Vishal Purohit" userId="a2f2855504b7fb52" providerId="LiveId" clId="{E60B7B91-D3CC-4E7A-8100-6B0AC82916FA}" dt="2024-03-12T19:01:26.712" v="26016" actId="14826"/>
          <ac:picMkLst>
            <pc:docMk/>
            <pc:sldMk cId="2791972080" sldId="335"/>
            <ac:picMk id="6" creationId="{2332FA5D-E68C-AB69-EC4F-3646F8273A2D}"/>
          </ac:picMkLst>
        </pc:picChg>
        <pc:picChg chg="del">
          <ac:chgData name="Vishal Purohit" userId="a2f2855504b7fb52" providerId="LiveId" clId="{E60B7B91-D3CC-4E7A-8100-6B0AC82916FA}" dt="2024-03-12T19:00:00.051" v="26010" actId="478"/>
          <ac:picMkLst>
            <pc:docMk/>
            <pc:sldMk cId="2791972080" sldId="335"/>
            <ac:picMk id="7" creationId="{69C679A1-92B0-FC5F-7FAC-19D12192558C}"/>
          </ac:picMkLst>
        </pc:picChg>
      </pc:sldChg>
      <pc:sldChg chg="new del">
        <pc:chgData name="Vishal Purohit" userId="a2f2855504b7fb52" providerId="LiveId" clId="{E60B7B91-D3CC-4E7A-8100-6B0AC82916FA}" dt="2024-03-12T18:59:50.505" v="26007" actId="680"/>
        <pc:sldMkLst>
          <pc:docMk/>
          <pc:sldMk cId="3935534768" sldId="335"/>
        </pc:sldMkLst>
      </pc:sldChg>
      <pc:sldChg chg="modSp add mod setBg">
        <pc:chgData name="Vishal Purohit" userId="a2f2855504b7fb52" providerId="LiveId" clId="{E60B7B91-D3CC-4E7A-8100-6B0AC82916FA}" dt="2024-03-13T20:29:51.001" v="30369" actId="20577"/>
        <pc:sldMkLst>
          <pc:docMk/>
          <pc:sldMk cId="887693518" sldId="336"/>
        </pc:sldMkLst>
        <pc:spChg chg="mod">
          <ac:chgData name="Vishal Purohit" userId="a2f2855504b7fb52" providerId="LiveId" clId="{E60B7B91-D3CC-4E7A-8100-6B0AC82916FA}" dt="2024-03-13T20:29:51.001" v="30369" actId="20577"/>
          <ac:spMkLst>
            <pc:docMk/>
            <pc:sldMk cId="887693518" sldId="336"/>
            <ac:spMk id="5" creationId="{85D9F803-CDBC-C74C-AF1B-2B5937D1C241}"/>
          </ac:spMkLst>
        </pc:spChg>
        <pc:spChg chg="mod">
          <ac:chgData name="Vishal Purohit" userId="a2f2855504b7fb52" providerId="LiveId" clId="{E60B7B91-D3CC-4E7A-8100-6B0AC82916FA}" dt="2024-03-13T20:22:11.101" v="30061" actId="20577"/>
          <ac:spMkLst>
            <pc:docMk/>
            <pc:sldMk cId="887693518" sldId="336"/>
            <ac:spMk id="12" creationId="{4D271BF5-BAA1-4CEB-A575-76A097FABBBA}"/>
          </ac:spMkLst>
        </pc:spChg>
        <pc:picChg chg="mod">
          <ac:chgData name="Vishal Purohit" userId="a2f2855504b7fb52" providerId="LiveId" clId="{E60B7B91-D3CC-4E7A-8100-6B0AC82916FA}" dt="2024-03-13T20:26:05.047" v="30066" actId="1076"/>
          <ac:picMkLst>
            <pc:docMk/>
            <pc:sldMk cId="887693518" sldId="336"/>
            <ac:picMk id="4" creationId="{4895DB90-628A-5AAC-B4C1-E4411D2758E7}"/>
          </ac:picMkLst>
        </pc:picChg>
        <pc:picChg chg="mod">
          <ac:chgData name="Vishal Purohit" userId="a2f2855504b7fb52" providerId="LiveId" clId="{E60B7B91-D3CC-4E7A-8100-6B0AC82916FA}" dt="2024-03-13T20:22:45.970" v="30064" actId="14826"/>
          <ac:picMkLst>
            <pc:docMk/>
            <pc:sldMk cId="887693518" sldId="336"/>
            <ac:picMk id="7" creationId="{FF452945-B82E-58E4-D826-A81643B9F346}"/>
          </ac:picMkLst>
        </pc:picChg>
      </pc:sldChg>
      <pc:sldChg chg="addSp delSp modSp add mod">
        <pc:chgData name="Vishal Purohit" userId="a2f2855504b7fb52" providerId="LiveId" clId="{E60B7B91-D3CC-4E7A-8100-6B0AC82916FA}" dt="2024-03-13T20:45:10.419" v="31074" actId="20577"/>
        <pc:sldMkLst>
          <pc:docMk/>
          <pc:sldMk cId="3305246729" sldId="337"/>
        </pc:sldMkLst>
        <pc:spChg chg="mod">
          <ac:chgData name="Vishal Purohit" userId="a2f2855504b7fb52" providerId="LiveId" clId="{E60B7B91-D3CC-4E7A-8100-6B0AC82916FA}" dt="2024-03-13T20:45:10.419" v="31074" actId="20577"/>
          <ac:spMkLst>
            <pc:docMk/>
            <pc:sldMk cId="3305246729" sldId="337"/>
            <ac:spMk id="5" creationId="{85D9F803-CDBC-C74C-AF1B-2B5937D1C241}"/>
          </ac:spMkLst>
        </pc:spChg>
        <pc:spChg chg="mod">
          <ac:chgData name="Vishal Purohit" userId="a2f2855504b7fb52" providerId="LiveId" clId="{E60B7B91-D3CC-4E7A-8100-6B0AC82916FA}" dt="2024-03-13T20:32:31.832" v="30372" actId="20577"/>
          <ac:spMkLst>
            <pc:docMk/>
            <pc:sldMk cId="3305246729" sldId="337"/>
            <ac:spMk id="12" creationId="{4D271BF5-BAA1-4CEB-A575-76A097FABBBA}"/>
          </ac:spMkLst>
        </pc:spChg>
        <pc:picChg chg="mod">
          <ac:chgData name="Vishal Purohit" userId="a2f2855504b7fb52" providerId="LiveId" clId="{E60B7B91-D3CC-4E7A-8100-6B0AC82916FA}" dt="2024-03-13T20:38:18.735" v="30492" actId="14826"/>
          <ac:picMkLst>
            <pc:docMk/>
            <pc:sldMk cId="3305246729" sldId="337"/>
            <ac:picMk id="4" creationId="{4895DB90-628A-5AAC-B4C1-E4411D2758E7}"/>
          </ac:picMkLst>
        </pc:picChg>
        <pc:picChg chg="add del mod modCrop">
          <ac:chgData name="Vishal Purohit" userId="a2f2855504b7fb52" providerId="LiveId" clId="{E60B7B91-D3CC-4E7A-8100-6B0AC82916FA}" dt="2024-03-13T20:39:16.052" v="30495" actId="478"/>
          <ac:picMkLst>
            <pc:docMk/>
            <pc:sldMk cId="3305246729" sldId="337"/>
            <ac:picMk id="6" creationId="{49FF5437-E36F-62DB-E7C3-28EE64BBCB02}"/>
          </ac:picMkLst>
        </pc:picChg>
        <pc:picChg chg="mod">
          <ac:chgData name="Vishal Purohit" userId="a2f2855504b7fb52" providerId="LiveId" clId="{E60B7B91-D3CC-4E7A-8100-6B0AC82916FA}" dt="2024-03-13T20:35:53.795" v="30459" actId="1076"/>
          <ac:picMkLst>
            <pc:docMk/>
            <pc:sldMk cId="3305246729" sldId="337"/>
            <ac:picMk id="7" creationId="{FF452945-B82E-58E4-D826-A81643B9F346}"/>
          </ac:picMkLst>
        </pc:picChg>
        <pc:picChg chg="add mod modCrop">
          <ac:chgData name="Vishal Purohit" userId="a2f2855504b7fb52" providerId="LiveId" clId="{E60B7B91-D3CC-4E7A-8100-6B0AC82916FA}" dt="2024-03-13T20:39:39.421" v="30500" actId="1076"/>
          <ac:picMkLst>
            <pc:docMk/>
            <pc:sldMk cId="3305246729" sldId="337"/>
            <ac:picMk id="9" creationId="{CACAEBD3-D737-2F84-7BF6-E9780761EC0E}"/>
          </ac:picMkLst>
        </pc:picChg>
      </pc:sldChg>
      <pc:sldChg chg="modSp add mod setBg modNotesTx">
        <pc:chgData name="Vishal Purohit" userId="a2f2855504b7fb52" providerId="LiveId" clId="{E60B7B91-D3CC-4E7A-8100-6B0AC82916FA}" dt="2024-03-17T15:27:19.520" v="37468" actId="2"/>
        <pc:sldMkLst>
          <pc:docMk/>
          <pc:sldMk cId="3981790249" sldId="338"/>
        </pc:sldMkLst>
        <pc:spChg chg="mod">
          <ac:chgData name="Vishal Purohit" userId="a2f2855504b7fb52" providerId="LiveId" clId="{E60B7B91-D3CC-4E7A-8100-6B0AC82916FA}" dt="2024-03-17T15:27:19.520" v="37468" actId="2"/>
          <ac:spMkLst>
            <pc:docMk/>
            <pc:sldMk cId="3981790249" sldId="338"/>
            <ac:spMk id="5" creationId="{1B07C49E-AFFC-EC46-8930-E4D428F5F943}"/>
          </ac:spMkLst>
        </pc:spChg>
        <pc:spChg chg="mod">
          <ac:chgData name="Vishal Purohit" userId="a2f2855504b7fb52" providerId="LiveId" clId="{E60B7B91-D3CC-4E7A-8100-6B0AC82916FA}" dt="2024-03-16T17:26:09.670" v="32137" actId="27636"/>
          <ac:spMkLst>
            <pc:docMk/>
            <pc:sldMk cId="3981790249" sldId="338"/>
            <ac:spMk id="9" creationId="{533106AC-60D7-46AE-8E64-7B84ABDBD099}"/>
          </ac:spMkLst>
        </pc:spChg>
        <pc:picChg chg="mod">
          <ac:chgData name="Vishal Purohit" userId="a2f2855504b7fb52" providerId="LiveId" clId="{E60B7B91-D3CC-4E7A-8100-6B0AC82916FA}" dt="2024-03-16T18:11:29.954" v="32138" actId="14826"/>
          <ac:picMkLst>
            <pc:docMk/>
            <pc:sldMk cId="3981790249" sldId="338"/>
            <ac:picMk id="3" creationId="{833F4DCC-7CE1-5F0A-589F-1AB41D79535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3/18/2024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243023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118678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241496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Flight Number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dirty="0"/>
          </a:p>
        </p:txBody>
      </p:sp>
    </p:spTree>
    <p:extLst>
      <p:ext uri="{BB962C8B-B14F-4D97-AF65-F5344CB8AC3E}">
        <p14:creationId xmlns:p14="http://schemas.microsoft.com/office/powerpoint/2010/main" val="48479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Flight Number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dirty="0"/>
          </a:p>
        </p:txBody>
      </p:sp>
    </p:spTree>
    <p:extLst>
      <p:ext uri="{BB962C8B-B14F-4D97-AF65-F5344CB8AC3E}">
        <p14:creationId xmlns:p14="http://schemas.microsoft.com/office/powerpoint/2010/main" val="350485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Payload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dirty="0"/>
          </a:p>
        </p:txBody>
      </p:sp>
    </p:spTree>
    <p:extLst>
      <p:ext uri="{BB962C8B-B14F-4D97-AF65-F5344CB8AC3E}">
        <p14:creationId xmlns:p14="http://schemas.microsoft.com/office/powerpoint/2010/main" val="4017249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dirty="0"/>
          </a:p>
        </p:txBody>
      </p:sp>
    </p:spTree>
    <p:extLst>
      <p:ext uri="{BB962C8B-B14F-4D97-AF65-F5344CB8AC3E}">
        <p14:creationId xmlns:p14="http://schemas.microsoft.com/office/powerpoint/2010/main" val="2157052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dirty="0"/>
          </a:p>
        </p:txBody>
      </p:sp>
    </p:spTree>
    <p:extLst>
      <p:ext uri="{BB962C8B-B14F-4D97-AF65-F5344CB8AC3E}">
        <p14:creationId xmlns:p14="http://schemas.microsoft.com/office/powerpoint/2010/main" val="2077945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dirty="0"/>
          </a:p>
        </p:txBody>
      </p:sp>
    </p:spTree>
    <p:extLst>
      <p:ext uri="{BB962C8B-B14F-4D97-AF65-F5344CB8AC3E}">
        <p14:creationId xmlns:p14="http://schemas.microsoft.com/office/powerpoint/2010/main" val="526724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a:solidFill>
                  <a:schemeClr val="accent3">
                    <a:lumMod val="25000"/>
                  </a:schemeClr>
                </a:solidFill>
                <a:latin typeface="Abadi" panose="020B0604020104020204" pitchFamily="34" charset="0"/>
              </a:rPr>
              <a:t>Summary of all results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3085701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dirty="0"/>
          </a:p>
        </p:txBody>
      </p:sp>
    </p:spTree>
    <p:extLst>
      <p:ext uri="{BB962C8B-B14F-4D97-AF65-F5344CB8AC3E}">
        <p14:creationId xmlns:p14="http://schemas.microsoft.com/office/powerpoint/2010/main" val="2148686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dirty="0"/>
          </a:p>
        </p:txBody>
      </p:sp>
    </p:spTree>
    <p:extLst>
      <p:ext uri="{BB962C8B-B14F-4D97-AF65-F5344CB8AC3E}">
        <p14:creationId xmlns:p14="http://schemas.microsoft.com/office/powerpoint/2010/main" val="3953087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dirty="0"/>
          </a:p>
        </p:txBody>
      </p:sp>
    </p:spTree>
    <p:extLst>
      <p:ext uri="{BB962C8B-B14F-4D97-AF65-F5344CB8AC3E}">
        <p14:creationId xmlns:p14="http://schemas.microsoft.com/office/powerpoint/2010/main" val="2031392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dirty="0"/>
          </a:p>
        </p:txBody>
      </p:sp>
    </p:spTree>
    <p:extLst>
      <p:ext uri="{BB962C8B-B14F-4D97-AF65-F5344CB8AC3E}">
        <p14:creationId xmlns:p14="http://schemas.microsoft.com/office/powerpoint/2010/main" val="3515251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dirty="0"/>
          </a:p>
        </p:txBody>
      </p:sp>
    </p:spTree>
    <p:extLst>
      <p:ext uri="{BB962C8B-B14F-4D97-AF65-F5344CB8AC3E}">
        <p14:creationId xmlns:p14="http://schemas.microsoft.com/office/powerpoint/2010/main" val="3179867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dirty="0"/>
          </a:p>
        </p:txBody>
      </p:sp>
    </p:spTree>
    <p:extLst>
      <p:ext uri="{BB962C8B-B14F-4D97-AF65-F5344CB8AC3E}">
        <p14:creationId xmlns:p14="http://schemas.microsoft.com/office/powerpoint/2010/main" val="2263806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dirty="0"/>
          </a:p>
        </p:txBody>
      </p:sp>
    </p:spTree>
    <p:extLst>
      <p:ext uri="{BB962C8B-B14F-4D97-AF65-F5344CB8AC3E}">
        <p14:creationId xmlns:p14="http://schemas.microsoft.com/office/powerpoint/2010/main" val="1843365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List the names of boosters which have successfully landed on drone ship and had payload mass greater than 4000 but less than 6000</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dirty="0"/>
          </a:p>
        </p:txBody>
      </p:sp>
    </p:spTree>
    <p:extLst>
      <p:ext uri="{BB962C8B-B14F-4D97-AF65-F5344CB8AC3E}">
        <p14:creationId xmlns:p14="http://schemas.microsoft.com/office/powerpoint/2010/main" val="96119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dirty="0"/>
          </a:p>
        </p:txBody>
      </p:sp>
    </p:spTree>
    <p:extLst>
      <p:ext uri="{BB962C8B-B14F-4D97-AF65-F5344CB8AC3E}">
        <p14:creationId xmlns:p14="http://schemas.microsoft.com/office/powerpoint/2010/main" val="512070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dirty="0"/>
          </a:p>
        </p:txBody>
      </p:sp>
    </p:spTree>
    <p:extLst>
      <p:ext uri="{BB962C8B-B14F-4D97-AF65-F5344CB8AC3E}">
        <p14:creationId xmlns:p14="http://schemas.microsoft.com/office/powerpoint/2010/main" val="1354769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a:solidFill>
                  <a:schemeClr val="accent3">
                    <a:lumMod val="25000"/>
                  </a:schemeClr>
                </a:solidFill>
                <a:latin typeface="Abadi" panose="020B0604020104020204" pitchFamily="34" charset="0"/>
              </a:rPr>
              <a:t>Project background and context</a:t>
            </a:r>
          </a:p>
          <a:p>
            <a:pPr>
              <a:spcBef>
                <a:spcPts val="1400"/>
              </a:spcBef>
            </a:pPr>
            <a:r>
              <a:rPr lang="en-US" sz="1200" dirty="0">
                <a:solidFill>
                  <a:schemeClr val="accent3">
                    <a:lumMod val="25000"/>
                  </a:schemeClr>
                </a:solidFill>
                <a:latin typeface="Abadi" panose="020B0604020104020204" pitchFamily="34" charset="0"/>
              </a:rPr>
              <a:t>Problems you want to find answers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4271111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List the failed landing_outcomes in drone ship, their booster versions, and launch site names for in year 2015</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Present your query result with a short explanation here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dirty="0"/>
          </a:p>
        </p:txBody>
      </p:sp>
    </p:spTree>
    <p:extLst>
      <p:ext uri="{BB962C8B-B14F-4D97-AF65-F5344CB8AC3E}">
        <p14:creationId xmlns:p14="http://schemas.microsoft.com/office/powerpoint/2010/main" val="2976960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GB" noProof="0"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dirty="0"/>
          </a:p>
        </p:txBody>
      </p:sp>
    </p:spTree>
    <p:extLst>
      <p:ext uri="{BB962C8B-B14F-4D97-AF65-F5344CB8AC3E}">
        <p14:creationId xmlns:p14="http://schemas.microsoft.com/office/powerpoint/2010/main" val="3173966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dirty="0"/>
          </a:p>
        </p:txBody>
      </p:sp>
    </p:spTree>
    <p:extLst>
      <p:ext uri="{BB962C8B-B14F-4D97-AF65-F5344CB8AC3E}">
        <p14:creationId xmlns:p14="http://schemas.microsoft.com/office/powerpoint/2010/main" val="1423802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ea typeface="+mn-lt"/>
                <a:cs typeface="+mn-lt"/>
              </a:rPr>
              <a:t>Explore the folium</a:t>
            </a:r>
            <a:r>
              <a:rPr lang="en-US" sz="1200" dirty="0">
                <a:solidFill>
                  <a:schemeClr val="accent3">
                    <a:lumMod val="25000"/>
                  </a:schemeClr>
                </a:solidFill>
                <a:latin typeface="Abadi"/>
              </a:rPr>
              <a:t> map and make a proper screenshot to show the </a:t>
            </a:r>
            <a:r>
              <a:rPr lang="en-GB" sz="1200" noProof="0" dirty="0">
                <a:solidFill>
                  <a:schemeClr val="accent3">
                    <a:lumMod val="25000"/>
                  </a:schemeClr>
                </a:solidFill>
                <a:latin typeface="Abadi"/>
              </a:rPr>
              <a:t>colour</a:t>
            </a:r>
            <a:r>
              <a:rPr lang="en-US" sz="1200" dirty="0">
                <a:solidFill>
                  <a:schemeClr val="accent3">
                    <a:lumMod val="25000"/>
                  </a:schemeClr>
                </a:solidFill>
                <a:latin typeface="Abadi"/>
              </a:rPr>
              <a:t>-labeled launch outcomes on the map</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dirty="0"/>
          </a:p>
        </p:txBody>
      </p:sp>
    </p:spTree>
    <p:extLst>
      <p:ext uri="{BB962C8B-B14F-4D97-AF65-F5344CB8AC3E}">
        <p14:creationId xmlns:p14="http://schemas.microsoft.com/office/powerpoint/2010/main" val="1229335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dirty="0"/>
          </a:p>
        </p:txBody>
      </p:sp>
    </p:spTree>
    <p:extLst>
      <p:ext uri="{BB962C8B-B14F-4D97-AF65-F5344CB8AC3E}">
        <p14:creationId xmlns:p14="http://schemas.microsoft.com/office/powerpoint/2010/main" val="831024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dirty="0"/>
          </a:p>
        </p:txBody>
      </p:sp>
    </p:spTree>
    <p:extLst>
      <p:ext uri="{BB962C8B-B14F-4D97-AF65-F5344CB8AC3E}">
        <p14:creationId xmlns:p14="http://schemas.microsoft.com/office/powerpoint/2010/main" val="3013344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a:rPr>
              <a:t>Show the screenshot of launch success count for all sites, in a pie chart</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dirty="0"/>
          </a:p>
        </p:txBody>
      </p:sp>
    </p:spTree>
    <p:extLst>
      <p:ext uri="{BB962C8B-B14F-4D97-AF65-F5344CB8AC3E}">
        <p14:creationId xmlns:p14="http://schemas.microsoft.com/office/powerpoint/2010/main" val="2472040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2&gt; title with an appropriate title</a:t>
            </a:r>
          </a:p>
          <a:p>
            <a:pPr>
              <a:lnSpc>
                <a:spcPct val="100000"/>
              </a:lnSpc>
              <a:spcBef>
                <a:spcPts val="1400"/>
              </a:spcBef>
            </a:pPr>
            <a:r>
              <a:rPr lang="en-US" sz="1200" dirty="0">
                <a:solidFill>
                  <a:schemeClr val="accent3">
                    <a:lumMod val="25000"/>
                  </a:schemeClr>
                </a:solidFill>
                <a:latin typeface="Abadi"/>
              </a:rPr>
              <a:t>Show the screenshot of the pie chart for the launch site with highest launch success ratio</a:t>
            </a: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dirty="0"/>
          </a:p>
        </p:txBody>
      </p:sp>
    </p:spTree>
    <p:extLst>
      <p:ext uri="{BB962C8B-B14F-4D97-AF65-F5344CB8AC3E}">
        <p14:creationId xmlns:p14="http://schemas.microsoft.com/office/powerpoint/2010/main" val="1126877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dirty="0"/>
          </a:p>
        </p:txBody>
      </p:sp>
    </p:spTree>
    <p:extLst>
      <p:ext uri="{BB962C8B-B14F-4D97-AF65-F5344CB8AC3E}">
        <p14:creationId xmlns:p14="http://schemas.microsoft.com/office/powerpoint/2010/main" val="4187112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dirty="0"/>
          </a:p>
        </p:txBody>
      </p:sp>
    </p:spTree>
    <p:extLst>
      <p:ext uri="{BB962C8B-B14F-4D97-AF65-F5344CB8AC3E}">
        <p14:creationId xmlns:p14="http://schemas.microsoft.com/office/powerpoint/2010/main" val="55166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3918645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Visualize the built model accuracy for all built classification models, in a bar chart</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Find which model has the highest classification accuracy</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dirty="0"/>
          </a:p>
        </p:txBody>
      </p:sp>
    </p:spTree>
    <p:extLst>
      <p:ext uri="{BB962C8B-B14F-4D97-AF65-F5344CB8AC3E}">
        <p14:creationId xmlns:p14="http://schemas.microsoft.com/office/powerpoint/2010/main" val="3041320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Show the confusion matrix of the best performing model with an explanation </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dirty="0"/>
          </a:p>
        </p:txBody>
      </p:sp>
    </p:spTree>
    <p:extLst>
      <p:ext uri="{BB962C8B-B14F-4D97-AF65-F5344CB8AC3E}">
        <p14:creationId xmlns:p14="http://schemas.microsoft.com/office/powerpoint/2010/main" val="219152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dirty="0"/>
          </a:p>
        </p:txBody>
      </p:sp>
    </p:spTree>
    <p:extLst>
      <p:ext uri="{BB962C8B-B14F-4D97-AF65-F5344CB8AC3E}">
        <p14:creationId xmlns:p14="http://schemas.microsoft.com/office/powerpoint/2010/main" val="1590125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dirty="0"/>
          </a:p>
        </p:txBody>
      </p:sp>
    </p:spTree>
    <p:extLst>
      <p:ext uri="{BB962C8B-B14F-4D97-AF65-F5344CB8AC3E}">
        <p14:creationId xmlns:p14="http://schemas.microsoft.com/office/powerpoint/2010/main" val="3024358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dirty="0"/>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39038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334109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accent3">
                    <a:lumMod val="25000"/>
                  </a:schemeClr>
                </a:solidFill>
                <a:latin typeface="Abadi" panose="020B0604020104020204" pitchFamily="34" charset="0"/>
              </a:rPr>
              <a:t>Describe how data were processed</a:t>
            </a:r>
          </a:p>
          <a:p>
            <a:r>
              <a:rPr lang="en-US" sz="1200" dirty="0">
                <a:solidFill>
                  <a:schemeClr val="accent3">
                    <a:lumMod val="25000"/>
                  </a:schemeClr>
                </a:solidFill>
                <a:latin typeface="Abadi" panose="020B0604020104020204" pitchFamily="34" charset="0"/>
              </a:rPr>
              <a:t>You need to present your data wrangling process using key phrases and flowcharts</a:t>
            </a:r>
          </a:p>
          <a:p>
            <a:r>
              <a:rPr lang="en-US" sz="1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232978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dirty="0"/>
          </a:p>
        </p:txBody>
      </p:sp>
    </p:spTree>
    <p:extLst>
      <p:ext uri="{BB962C8B-B14F-4D97-AF65-F5344CB8AC3E}">
        <p14:creationId xmlns:p14="http://schemas.microsoft.com/office/powerpoint/2010/main" val="4110456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Using bullet point format, summarize the SQL queries you performed</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dirty="0"/>
          </a:p>
        </p:txBody>
      </p:sp>
    </p:spTree>
    <p:extLst>
      <p:ext uri="{BB962C8B-B14F-4D97-AF65-F5344CB8AC3E}">
        <p14:creationId xmlns:p14="http://schemas.microsoft.com/office/powerpoint/2010/main" val="3955599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vishpuro/Coursera/blob/1cfb9355102923e63c92305658ee892bb0e4a876/capstone/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vishpuro/Coursera/blob/cd2e893f0e0e404f3c040b5106176654551d2d75/capstone/jupyter-labs-eda-dataviz.ipynb.jupyterlite.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vishpuro/Coursera/blob/cd2e893f0e0e404f3c040b5106176654551d2d75/capstone/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vishpuro/Coursera/blob/cd2e893f0e0e404f3c040b5106176654551d2d75/capstone/lab_jupyter_launch_site_location.jupyterlite.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vishpuro/Coursera/blob/cee8b15fda133ebd410352594fdff99a87c81d6b/capstone/dashboard_updated.ipynb" TargetMode="External"/><Relationship Id="rId4" Type="http://schemas.openxmlformats.org/officeDocument/2006/relationships/hyperlink" Target="https://github.com/vishpuro/Coursera/blob/cee8b15fda133ebd410352594fdff99a87c81d6b/capstone/dashboard_orig.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vishpuro/Coursera/blob/cd2e893f0e0e404f3c040b5106176654551d2d75/capstone/SpaceX_Machine_Learning_Prediction_Part_5.jupyterlite(1).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github.com/vishpuro/Coursera/blob/cd2e893f0e0e404f3c040b5106176654551d2d75/capstone/jupyter-labs-eda-dataviz.ipynb.jupyterlite.ipyn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github.com/vishpuro/Coursera/blob/cd2e893f0e0e404f3c040b5106176654551d2d75/capstone/jupyter-labs-eda-sql-coursera_sqllite.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hyperlink" Target="https://github.com/vishpuro/Coursera/blob/cd2e893f0e0e404f3c040b5106176654551d2d75/capstone/SpaceX_Machine_Learning_Prediction_Part_5.jupyterlite(1).ipynb"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github.com/vishpuro/Coursera/tree/1cfb9355102923e63c92305658ee892bb0e4a876/capstone"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vishpuro/Coursera/blob/cd2e893f0e0e404f3c040b5106176654551d2d75/capstone/jupyter-labs-spacex-data-collection-api.ipynb"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vishpuro/Coursera/blob/cd2e893f0e0e404f3c040b5106176654551d2d75/capstone/jupyter-labs-webscraping.ipynb" TargetMode="External"/><Relationship Id="rId4" Type="http://schemas.openxmlformats.org/officeDocument/2006/relationships/hyperlink" Target="https://en.wikipedia.org/w/index.php?title=List_of_Falcon_9_and_Falcon_Heavy_launches&amp;oldid=10276869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Vishal Purohit</a:t>
            </a:r>
          </a:p>
          <a:p>
            <a:r>
              <a:rPr lang="en-US" dirty="0">
                <a:solidFill>
                  <a:schemeClr val="bg2"/>
                </a:solidFill>
                <a:latin typeface="Abadi" panose="020B0604020104020204" pitchFamily="34" charset="0"/>
                <a:ea typeface="SF Pro" pitchFamily="2" charset="0"/>
                <a:cs typeface="SF Pro" pitchFamily="2" charset="0"/>
              </a:rPr>
              <a:t>18/03/2024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637481" cy="4649441"/>
          </a:xfrm>
          <a:prstGeom prst="rect">
            <a:avLst/>
          </a:prstGeom>
        </p:spPr>
        <p:txBody>
          <a:bodyPr/>
          <a:lstStyle/>
          <a:p>
            <a:r>
              <a:rPr lang="en-US" sz="1200" dirty="0"/>
              <a:t>Check features for null/missing values. We see that “landing pad” and “payload mass” have missing data. For “payload mass” we can impute the data, replacing the null values with the mean payload mass.</a:t>
            </a:r>
          </a:p>
          <a:p>
            <a:r>
              <a:rPr lang="en-US" sz="1200" dirty="0"/>
              <a:t>Check the types of each of the feature columns and see if they make sense. We see that there are some categorical variables and some numeric variables. There do not appear to be any data types that don’t match the variables, except “Date” which is of the Object</a:t>
            </a:r>
          </a:p>
          <a:p>
            <a:r>
              <a:rPr lang="en-US" sz="1200" dirty="0"/>
              <a:t>We can turn “Outcome”, which has 8 unique values into “Class” with 2 values (0:fail, 1:success). We do this by defining good and bad outcomes, then iterate through the rows and adding a 0 where Outcome is bad and a 1 where the outcome is good.</a:t>
            </a:r>
          </a:p>
          <a:p>
            <a:r>
              <a:rPr lang="en-US" sz="1200" dirty="0"/>
              <a:t>The categorical variables like “orbit type” and “launch site” do not have an order to them, so to make sure that the algorithms don’t assume this kind of relationship, we one-hot-encode (OHE) the variables. This turns each unique value in a column into its own binary value column.</a:t>
            </a:r>
          </a:p>
          <a:p>
            <a:r>
              <a:rPr lang="en-US" sz="1200" dirty="0"/>
              <a:t>The data in “payload mass” is in the thousands while some columns are Boolean. To ensure that all the columns are in the same range and therefore treated as equally important, we </a:t>
            </a:r>
            <a:r>
              <a:rPr lang="en-GB" sz="1200" dirty="0"/>
              <a:t>standardise</a:t>
            </a:r>
            <a:r>
              <a:rPr lang="en-US" sz="1200" dirty="0"/>
              <a:t> the data by subtracting the mean of each column and dividing by its standard deviation.</a:t>
            </a:r>
          </a:p>
          <a:p>
            <a:pPr marL="0" indent="0">
              <a:buNone/>
            </a:pPr>
            <a:r>
              <a:rPr lang="en-US" sz="800" dirty="0">
                <a:hlinkClick r:id="rId4"/>
              </a:rPr>
              <a:t>https://github.com/vishpuro/Coursera/blob/1cfb9355102923e63c92305658ee892bb0e4a876/capstone/labs-jupyter-spacex-Data%20wrangling.ipynb</a:t>
            </a:r>
            <a:endParaRPr lang="en-US" sz="800" dirty="0"/>
          </a:p>
          <a:p>
            <a:pPr marL="0" indent="0">
              <a:buNone/>
            </a:pPr>
            <a:endParaRPr lang="en-US" sz="800" dirty="0"/>
          </a:p>
          <a:p>
            <a:endParaRPr lang="en-US" sz="1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15D29C50-400A-BD41-E40C-429EBC41838F}"/>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3" name="Flowchart: Process 2">
            <a:extLst>
              <a:ext uri="{FF2B5EF4-FFF2-40B4-BE49-F238E27FC236}">
                <a16:creationId xmlns:a16="http://schemas.microsoft.com/office/drawing/2014/main" id="{3DC26586-9E1D-0654-154F-F75445334E84}"/>
              </a:ext>
            </a:extLst>
          </p:cNvPr>
          <p:cNvSpPr/>
          <p:nvPr/>
        </p:nvSpPr>
        <p:spPr>
          <a:xfrm>
            <a:off x="8021713" y="1907377"/>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Check for null values</a:t>
            </a:r>
          </a:p>
        </p:txBody>
      </p:sp>
      <p:sp>
        <p:nvSpPr>
          <p:cNvPr id="9" name="Flowchart: Process 8">
            <a:extLst>
              <a:ext uri="{FF2B5EF4-FFF2-40B4-BE49-F238E27FC236}">
                <a16:creationId xmlns:a16="http://schemas.microsoft.com/office/drawing/2014/main" id="{D5AC52D9-60DD-461B-DC7F-E18F2385AE21}"/>
              </a:ext>
            </a:extLst>
          </p:cNvPr>
          <p:cNvSpPr/>
          <p:nvPr/>
        </p:nvSpPr>
        <p:spPr>
          <a:xfrm>
            <a:off x="8021712" y="2506609"/>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Check the data types</a:t>
            </a:r>
          </a:p>
        </p:txBody>
      </p:sp>
      <p:sp>
        <p:nvSpPr>
          <p:cNvPr id="12" name="Flowchart: Process 11">
            <a:extLst>
              <a:ext uri="{FF2B5EF4-FFF2-40B4-BE49-F238E27FC236}">
                <a16:creationId xmlns:a16="http://schemas.microsoft.com/office/drawing/2014/main" id="{9D728468-DC9D-47F0-64D9-32146610B61C}"/>
              </a:ext>
            </a:extLst>
          </p:cNvPr>
          <p:cNvSpPr/>
          <p:nvPr/>
        </p:nvSpPr>
        <p:spPr>
          <a:xfrm>
            <a:off x="8021713" y="3217495"/>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If the data is missing, we can impute the missing values</a:t>
            </a:r>
          </a:p>
          <a:p>
            <a:pPr algn="ctr"/>
            <a:endParaRPr lang="en-GB" sz="600" dirty="0"/>
          </a:p>
        </p:txBody>
      </p:sp>
      <p:sp>
        <p:nvSpPr>
          <p:cNvPr id="13" name="Flowchart: Process 12">
            <a:extLst>
              <a:ext uri="{FF2B5EF4-FFF2-40B4-BE49-F238E27FC236}">
                <a16:creationId xmlns:a16="http://schemas.microsoft.com/office/drawing/2014/main" id="{56B80E5A-8F66-0243-6AF0-ECED092617BD}"/>
              </a:ext>
            </a:extLst>
          </p:cNvPr>
          <p:cNvSpPr/>
          <p:nvPr/>
        </p:nvSpPr>
        <p:spPr>
          <a:xfrm>
            <a:off x="6821371" y="3215321"/>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Impute with mode / most frequent</a:t>
            </a:r>
          </a:p>
        </p:txBody>
      </p:sp>
      <p:sp>
        <p:nvSpPr>
          <p:cNvPr id="14" name="Flowchart: Process 13">
            <a:extLst>
              <a:ext uri="{FF2B5EF4-FFF2-40B4-BE49-F238E27FC236}">
                <a16:creationId xmlns:a16="http://schemas.microsoft.com/office/drawing/2014/main" id="{F7D4EEE1-B5ED-F3C7-7789-FCC362122CA0}"/>
              </a:ext>
            </a:extLst>
          </p:cNvPr>
          <p:cNvSpPr/>
          <p:nvPr/>
        </p:nvSpPr>
        <p:spPr>
          <a:xfrm>
            <a:off x="9232973" y="3218109"/>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Impute with mean or median depending on skew</a:t>
            </a:r>
          </a:p>
        </p:txBody>
      </p:sp>
      <p:sp>
        <p:nvSpPr>
          <p:cNvPr id="15" name="Flowchart: Process 14">
            <a:extLst>
              <a:ext uri="{FF2B5EF4-FFF2-40B4-BE49-F238E27FC236}">
                <a16:creationId xmlns:a16="http://schemas.microsoft.com/office/drawing/2014/main" id="{C7210731-CF99-C0C3-4612-59F558B0CB7D}"/>
              </a:ext>
            </a:extLst>
          </p:cNvPr>
          <p:cNvSpPr/>
          <p:nvPr/>
        </p:nvSpPr>
        <p:spPr>
          <a:xfrm>
            <a:off x="9232972" y="3924690"/>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Find all rows elements in each table</a:t>
            </a:r>
          </a:p>
        </p:txBody>
      </p:sp>
      <p:cxnSp>
        <p:nvCxnSpPr>
          <p:cNvPr id="16" name="Straight Arrow Connector 15">
            <a:extLst>
              <a:ext uri="{FF2B5EF4-FFF2-40B4-BE49-F238E27FC236}">
                <a16:creationId xmlns:a16="http://schemas.microsoft.com/office/drawing/2014/main" id="{74256CCA-93B9-7A54-00B0-01629AB58972}"/>
              </a:ext>
            </a:extLst>
          </p:cNvPr>
          <p:cNvCxnSpPr>
            <a:stCxn id="14" idx="2"/>
            <a:endCxn id="15" idx="0"/>
          </p:cNvCxnSpPr>
          <p:nvPr/>
        </p:nvCxnSpPr>
        <p:spPr>
          <a:xfrm flipH="1">
            <a:off x="9669285" y="3641118"/>
            <a:ext cx="1" cy="283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43EDEB3-67A4-44F3-6D4A-9106840A2F94}"/>
              </a:ext>
            </a:extLst>
          </p:cNvPr>
          <p:cNvCxnSpPr>
            <a:cxnSpLocks/>
            <a:stCxn id="3" idx="2"/>
            <a:endCxn id="9" idx="0"/>
          </p:cNvCxnSpPr>
          <p:nvPr/>
        </p:nvCxnSpPr>
        <p:spPr>
          <a:xfrm flipH="1">
            <a:off x="8458025" y="2330386"/>
            <a:ext cx="1" cy="176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649649B-DF94-F95F-0085-E182FD6A0284}"/>
              </a:ext>
            </a:extLst>
          </p:cNvPr>
          <p:cNvCxnSpPr>
            <a:cxnSpLocks/>
            <a:stCxn id="12" idx="3"/>
            <a:endCxn id="14" idx="1"/>
          </p:cNvCxnSpPr>
          <p:nvPr/>
        </p:nvCxnSpPr>
        <p:spPr>
          <a:xfrm>
            <a:off x="8894338" y="3429000"/>
            <a:ext cx="338635" cy="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EAB30CC-B8C3-0593-6646-56CC7B7384EC}"/>
              </a:ext>
            </a:extLst>
          </p:cNvPr>
          <p:cNvCxnSpPr>
            <a:cxnSpLocks/>
            <a:stCxn id="9" idx="2"/>
            <a:endCxn id="12" idx="0"/>
          </p:cNvCxnSpPr>
          <p:nvPr/>
        </p:nvCxnSpPr>
        <p:spPr>
          <a:xfrm rot="16200000" flipH="1">
            <a:off x="8314087" y="3073555"/>
            <a:ext cx="28787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636DFE10-1AAA-3F5D-12C1-27DF845F8B25}"/>
              </a:ext>
            </a:extLst>
          </p:cNvPr>
          <p:cNvSpPr/>
          <p:nvPr/>
        </p:nvSpPr>
        <p:spPr>
          <a:xfrm>
            <a:off x="6821370" y="3915638"/>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One hot encoding</a:t>
            </a:r>
          </a:p>
        </p:txBody>
      </p:sp>
      <p:sp>
        <p:nvSpPr>
          <p:cNvPr id="22" name="Flowchart: Process 21">
            <a:extLst>
              <a:ext uri="{FF2B5EF4-FFF2-40B4-BE49-F238E27FC236}">
                <a16:creationId xmlns:a16="http://schemas.microsoft.com/office/drawing/2014/main" id="{4AE61420-7DB1-E722-DEC1-A95AC892AE5D}"/>
              </a:ext>
            </a:extLst>
          </p:cNvPr>
          <p:cNvSpPr/>
          <p:nvPr/>
        </p:nvSpPr>
        <p:spPr>
          <a:xfrm>
            <a:off x="8024881" y="3890925"/>
            <a:ext cx="872625" cy="50044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Create target variable from Outcomes</a:t>
            </a:r>
          </a:p>
        </p:txBody>
      </p:sp>
      <p:sp>
        <p:nvSpPr>
          <p:cNvPr id="23" name="Flowchart: Document 22">
            <a:extLst>
              <a:ext uri="{FF2B5EF4-FFF2-40B4-BE49-F238E27FC236}">
                <a16:creationId xmlns:a16="http://schemas.microsoft.com/office/drawing/2014/main" id="{AE5DBF3C-E059-774F-22A4-A9A99E6D459F}"/>
              </a:ext>
            </a:extLst>
          </p:cNvPr>
          <p:cNvSpPr/>
          <p:nvPr/>
        </p:nvSpPr>
        <p:spPr>
          <a:xfrm>
            <a:off x="8024881" y="5284438"/>
            <a:ext cx="869456" cy="59690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Create Pandas </a:t>
            </a:r>
            <a:r>
              <a:rPr lang="en-GB" sz="600" dirty="0" err="1"/>
              <a:t>DataFrame</a:t>
            </a:r>
            <a:endParaRPr lang="en-GB" sz="600" dirty="0"/>
          </a:p>
        </p:txBody>
      </p:sp>
      <p:cxnSp>
        <p:nvCxnSpPr>
          <p:cNvPr id="24" name="Straight Arrow Connector 23">
            <a:extLst>
              <a:ext uri="{FF2B5EF4-FFF2-40B4-BE49-F238E27FC236}">
                <a16:creationId xmlns:a16="http://schemas.microsoft.com/office/drawing/2014/main" id="{C32CBC51-F51A-E37E-725E-4F0E218C759C}"/>
              </a:ext>
            </a:extLst>
          </p:cNvPr>
          <p:cNvCxnSpPr>
            <a:stCxn id="13" idx="2"/>
            <a:endCxn id="21" idx="0"/>
          </p:cNvCxnSpPr>
          <p:nvPr/>
        </p:nvCxnSpPr>
        <p:spPr>
          <a:xfrm flipH="1">
            <a:off x="7257683" y="3638330"/>
            <a:ext cx="1" cy="27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EF809D-6B77-8D71-6581-15C517BCE5D0}"/>
              </a:ext>
            </a:extLst>
          </p:cNvPr>
          <p:cNvCxnSpPr>
            <a:cxnSpLocks/>
            <a:stCxn id="21" idx="2"/>
            <a:endCxn id="67" idx="1"/>
          </p:cNvCxnSpPr>
          <p:nvPr/>
        </p:nvCxnSpPr>
        <p:spPr>
          <a:xfrm rot="16200000" flipH="1">
            <a:off x="7395008" y="4201322"/>
            <a:ext cx="491424" cy="7660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59DD2CC-E94C-4C77-F9A9-7157996D3327}"/>
              </a:ext>
            </a:extLst>
          </p:cNvPr>
          <p:cNvCxnSpPr>
            <a:cxnSpLocks/>
            <a:stCxn id="22" idx="2"/>
            <a:endCxn id="67" idx="0"/>
          </p:cNvCxnSpPr>
          <p:nvPr/>
        </p:nvCxnSpPr>
        <p:spPr>
          <a:xfrm flipH="1">
            <a:off x="8460070" y="4391368"/>
            <a:ext cx="1124" cy="18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Flowchart: Process 66">
            <a:extLst>
              <a:ext uri="{FF2B5EF4-FFF2-40B4-BE49-F238E27FC236}">
                <a16:creationId xmlns:a16="http://schemas.microsoft.com/office/drawing/2014/main" id="{BC781ED4-0E11-438F-7A7D-7BE870FB27B9}"/>
              </a:ext>
            </a:extLst>
          </p:cNvPr>
          <p:cNvSpPr/>
          <p:nvPr/>
        </p:nvSpPr>
        <p:spPr>
          <a:xfrm>
            <a:off x="8023757" y="4579849"/>
            <a:ext cx="872625" cy="50044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Standardise variables</a:t>
            </a:r>
          </a:p>
        </p:txBody>
      </p:sp>
      <p:cxnSp>
        <p:nvCxnSpPr>
          <p:cNvPr id="70" name="Connector: Elbow 69">
            <a:extLst>
              <a:ext uri="{FF2B5EF4-FFF2-40B4-BE49-F238E27FC236}">
                <a16:creationId xmlns:a16="http://schemas.microsoft.com/office/drawing/2014/main" id="{D6BA77C5-E67E-B149-84FA-9F40B8759850}"/>
              </a:ext>
            </a:extLst>
          </p:cNvPr>
          <p:cNvCxnSpPr>
            <a:cxnSpLocks/>
            <a:stCxn id="15" idx="2"/>
            <a:endCxn id="67" idx="3"/>
          </p:cNvCxnSpPr>
          <p:nvPr/>
        </p:nvCxnSpPr>
        <p:spPr>
          <a:xfrm rot="5400000">
            <a:off x="9041648" y="4202434"/>
            <a:ext cx="482372" cy="7729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9795E2B-6418-4C52-A091-999FB0108F0F}"/>
              </a:ext>
            </a:extLst>
          </p:cNvPr>
          <p:cNvCxnSpPr>
            <a:stCxn id="12" idx="1"/>
            <a:endCxn id="13" idx="3"/>
          </p:cNvCxnSpPr>
          <p:nvPr/>
        </p:nvCxnSpPr>
        <p:spPr>
          <a:xfrm flipH="1" flipV="1">
            <a:off x="7693996" y="3426826"/>
            <a:ext cx="327717" cy="2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37B4B20-B893-6F5F-21E6-D545B8F02BC4}"/>
              </a:ext>
            </a:extLst>
          </p:cNvPr>
          <p:cNvCxnSpPr>
            <a:cxnSpLocks/>
            <a:stCxn id="67" idx="2"/>
            <a:endCxn id="23" idx="0"/>
          </p:cNvCxnSpPr>
          <p:nvPr/>
        </p:nvCxnSpPr>
        <p:spPr>
          <a:xfrm flipH="1">
            <a:off x="8459609" y="5080292"/>
            <a:ext cx="461" cy="204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1200" dirty="0"/>
              <a:t>To explore the data, variables were plotted against each other to find relationship between them. </a:t>
            </a:r>
          </a:p>
          <a:p>
            <a:r>
              <a:rPr lang="en-US" sz="1200" dirty="0"/>
              <a:t>We started by plotting the </a:t>
            </a:r>
            <a:r>
              <a:rPr lang="en-US" sz="1200" b="1" dirty="0"/>
              <a:t>payload mass (kg) </a:t>
            </a:r>
            <a:r>
              <a:rPr lang="en-US" sz="1200" dirty="0"/>
              <a:t>(dependent variable) as a function of the </a:t>
            </a:r>
            <a:r>
              <a:rPr lang="en-US" sz="1200" b="1" dirty="0"/>
              <a:t>flight number </a:t>
            </a:r>
            <a:r>
              <a:rPr lang="en-US" sz="1200" dirty="0"/>
              <a:t>(independent variable). The flight number represents flight attempts in chronological order. The data points were colour coded to represent success or failure </a:t>
            </a:r>
            <a:r>
              <a:rPr lang="en-US" sz="1200" b="1" dirty="0"/>
              <a:t>class</a:t>
            </a:r>
            <a:r>
              <a:rPr lang="en-US" sz="1200" dirty="0"/>
              <a:t> of first stage landing.  The reason we plot this relationship is to see how the payload mass changes over time and also how it affects the success of the first stage landing. </a:t>
            </a:r>
          </a:p>
          <a:p>
            <a:r>
              <a:rPr lang="en-US" sz="1200" dirty="0"/>
              <a:t>Next, we visualize the relationship between </a:t>
            </a:r>
            <a:r>
              <a:rPr lang="en-US" sz="1200" b="1" dirty="0"/>
              <a:t>flight number </a:t>
            </a:r>
            <a:r>
              <a:rPr lang="en-US" sz="1200" dirty="0"/>
              <a:t>and </a:t>
            </a:r>
            <a:r>
              <a:rPr lang="en-US" sz="1200" b="1" dirty="0"/>
              <a:t>launch site </a:t>
            </a:r>
            <a:r>
              <a:rPr lang="en-US" sz="1200" dirty="0"/>
              <a:t>with the </a:t>
            </a:r>
            <a:r>
              <a:rPr lang="en-GB" sz="1200" dirty="0"/>
              <a:t>colour</a:t>
            </a:r>
            <a:r>
              <a:rPr lang="en-US" sz="1200" dirty="0"/>
              <a:t> of the markers indicating success or failure </a:t>
            </a:r>
            <a:r>
              <a:rPr lang="en-US" sz="1200" b="1" dirty="0"/>
              <a:t>class</a:t>
            </a:r>
            <a:r>
              <a:rPr lang="en-US" sz="1200" dirty="0"/>
              <a:t>. The size of the markers has been set to reflect the </a:t>
            </a:r>
            <a:r>
              <a:rPr lang="en-US" sz="1200" b="1" dirty="0"/>
              <a:t>payload mass</a:t>
            </a:r>
            <a:r>
              <a:rPr lang="en-US" sz="1200" dirty="0"/>
              <a:t>. We saw from the previous graph that the success rate of the flights increased over time. Now we want to see if the launch site affects the success of the first stage landing. </a:t>
            </a:r>
          </a:p>
          <a:p>
            <a:r>
              <a:rPr lang="en-US" sz="1200" dirty="0"/>
              <a:t>We next plot the relationship between </a:t>
            </a:r>
            <a:r>
              <a:rPr lang="en-US" sz="1200" b="1" dirty="0"/>
              <a:t>payload mass</a:t>
            </a:r>
            <a:r>
              <a:rPr lang="en-US" sz="1200" dirty="0"/>
              <a:t> and </a:t>
            </a:r>
            <a:r>
              <a:rPr lang="en-US" sz="1200" b="1" dirty="0"/>
              <a:t>launch site. </a:t>
            </a:r>
            <a:r>
              <a:rPr lang="en-US" sz="1200" dirty="0"/>
              <a:t>Since we saw in the first graph that there was a relationship between payload mass and flight number, we want to see if different payloads are launched from different sites. </a:t>
            </a:r>
          </a:p>
          <a:p>
            <a:r>
              <a:rPr lang="en-US" sz="1200" dirty="0"/>
              <a:t>We plot the average success rate (</a:t>
            </a:r>
            <a:r>
              <a:rPr lang="en-US" sz="1200" b="1" dirty="0"/>
              <a:t>class</a:t>
            </a:r>
            <a:r>
              <a:rPr lang="en-US" sz="1200" dirty="0"/>
              <a:t>) of landings from launches to different </a:t>
            </a:r>
            <a:r>
              <a:rPr lang="en-US" sz="1200" b="1" dirty="0"/>
              <a:t>orbits</a:t>
            </a:r>
            <a:r>
              <a:rPr lang="en-US" sz="1200" dirty="0"/>
              <a:t> to see if the orbit types have an affect the success of landings. </a:t>
            </a:r>
          </a:p>
          <a:p>
            <a:r>
              <a:rPr lang="en-US" sz="1200" dirty="0"/>
              <a:t>We plot </a:t>
            </a:r>
            <a:r>
              <a:rPr lang="en-US" sz="1200" b="1" dirty="0"/>
              <a:t>orbit</a:t>
            </a:r>
            <a:r>
              <a:rPr lang="en-US" sz="1200" dirty="0"/>
              <a:t> type against </a:t>
            </a:r>
            <a:r>
              <a:rPr lang="en-US" sz="1200" b="1" dirty="0"/>
              <a:t>flight number, </a:t>
            </a:r>
            <a:r>
              <a:rPr lang="en-US" sz="1200" dirty="0"/>
              <a:t>this will show us if flights to different orbits are related over time. </a:t>
            </a:r>
          </a:p>
          <a:p>
            <a:r>
              <a:rPr lang="en-US" sz="1200" dirty="0"/>
              <a:t>We plot the </a:t>
            </a:r>
            <a:r>
              <a:rPr lang="en-US" sz="1200" b="1" dirty="0"/>
              <a:t>payload mass </a:t>
            </a:r>
            <a:r>
              <a:rPr lang="en-US" sz="1200" dirty="0"/>
              <a:t>against </a:t>
            </a:r>
            <a:r>
              <a:rPr lang="en-US" sz="1200" b="1" dirty="0"/>
              <a:t>orbit </a:t>
            </a:r>
            <a:r>
              <a:rPr lang="en-US" sz="1200" dirty="0"/>
              <a:t>type to see if the different orbits have different payloads. </a:t>
            </a:r>
          </a:p>
          <a:p>
            <a:r>
              <a:rPr lang="en-US" sz="1200" dirty="0"/>
              <a:t>We plot </a:t>
            </a:r>
            <a:r>
              <a:rPr lang="en-US" sz="1200" b="1" dirty="0"/>
              <a:t>Date (year)</a:t>
            </a:r>
            <a:r>
              <a:rPr lang="en-US" sz="1200" dirty="0"/>
              <a:t> against average success rate. We have been plotting variables against flight number, but the time between flight has not been considered. </a:t>
            </a:r>
          </a:p>
          <a:p>
            <a:pPr marL="0" indent="0">
              <a:buNone/>
            </a:pPr>
            <a:r>
              <a:rPr lang="en-US" sz="1050" dirty="0">
                <a:solidFill>
                  <a:schemeClr val="accent3">
                    <a:lumMod val="25000"/>
                  </a:schemeClr>
                </a:solidFill>
                <a:latin typeface="Abadi" panose="020B0604020104020204" pitchFamily="34" charset="0"/>
                <a:hlinkClick r:id="rId4"/>
              </a:rPr>
              <a:t>https://github.com/vishpuro/Coursera/blob/cd2e893f0e0e404f3c040b5106176654551d2d75/capstone/jupyter-labs-eda-dataviz.ipynb.jupyterlite.ipynb</a:t>
            </a:r>
            <a:endParaRPr lang="en-US" sz="105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GB" sz="800" dirty="0"/>
              <a:t>To explore the SQL data, we preformed the following queries:</a:t>
            </a:r>
          </a:p>
          <a:p>
            <a:pPr>
              <a:buFont typeface="+mj-lt"/>
              <a:buAutoNum type="arabicPeriod"/>
            </a:pPr>
            <a:r>
              <a:rPr lang="en-GB" sz="800" dirty="0"/>
              <a:t>To find the list of SpaceX launch sites we queried all unique </a:t>
            </a:r>
            <a:r>
              <a:rPr lang="en-GB" sz="800" b="1" dirty="0"/>
              <a:t>launch sites </a:t>
            </a:r>
            <a:r>
              <a:rPr lang="en-GB" sz="800" dirty="0"/>
              <a:t>from the table. To do this we used the DISTINCT command. </a:t>
            </a:r>
            <a:r>
              <a:rPr lang="en-GB" sz="800" b="1" dirty="0">
                <a:solidFill>
                  <a:srgbClr val="00B050"/>
                </a:solidFill>
              </a:rPr>
              <a:t>SELECT DISTINCT </a:t>
            </a:r>
            <a:r>
              <a:rPr lang="en-GB" sz="800" dirty="0"/>
              <a:t>launch_site</a:t>
            </a:r>
            <a:r>
              <a:rPr lang="en-GB" sz="800" dirty="0">
                <a:solidFill>
                  <a:schemeClr val="accent1"/>
                </a:solidFill>
              </a:rPr>
              <a:t> </a:t>
            </a:r>
            <a:r>
              <a:rPr lang="en-GB" sz="800" b="1" dirty="0">
                <a:solidFill>
                  <a:srgbClr val="00B050"/>
                </a:solidFill>
              </a:rPr>
              <a:t>FROM</a:t>
            </a:r>
            <a:r>
              <a:rPr lang="en-GB" sz="800" dirty="0"/>
              <a:t> SPACEXTABLE</a:t>
            </a:r>
          </a:p>
          <a:p>
            <a:pPr>
              <a:buFont typeface="+mj-lt"/>
              <a:buAutoNum type="arabicPeriod"/>
            </a:pPr>
            <a:r>
              <a:rPr lang="en-GB" sz="800" dirty="0"/>
              <a:t>We then wanted to see what kind of data is present in the table, so we queried 5 records with </a:t>
            </a:r>
            <a:r>
              <a:rPr lang="en-GB" sz="800" b="1" dirty="0"/>
              <a:t>CCAFS </a:t>
            </a:r>
            <a:r>
              <a:rPr lang="en-GB" sz="800" dirty="0"/>
              <a:t>launch site To do this we used the WHERE LIKE commands to filter the results and the LIMIT command to select only 5 records. </a:t>
            </a:r>
            <a:r>
              <a:rPr lang="en-GB" sz="800" b="1" dirty="0">
                <a:solidFill>
                  <a:srgbClr val="00B050"/>
                </a:solidFill>
              </a:rPr>
              <a:t>SELECT</a:t>
            </a:r>
            <a:r>
              <a:rPr lang="en-GB" sz="800" dirty="0"/>
              <a:t> * </a:t>
            </a:r>
            <a:r>
              <a:rPr lang="en-GB" sz="800" b="1" dirty="0">
                <a:solidFill>
                  <a:srgbClr val="00B050"/>
                </a:solidFill>
              </a:rPr>
              <a:t>FROM</a:t>
            </a:r>
            <a:r>
              <a:rPr lang="en-GB" sz="800" dirty="0"/>
              <a:t> SPACEXTABLE  </a:t>
            </a:r>
            <a:r>
              <a:rPr lang="en-GB" sz="800" b="1" dirty="0">
                <a:solidFill>
                  <a:srgbClr val="00B050"/>
                </a:solidFill>
              </a:rPr>
              <a:t>WHERE</a:t>
            </a:r>
            <a:r>
              <a:rPr lang="en-GB" sz="800" dirty="0"/>
              <a:t> launch_site </a:t>
            </a:r>
            <a:r>
              <a:rPr lang="en-GB" sz="800" b="1" dirty="0">
                <a:solidFill>
                  <a:srgbClr val="00B050"/>
                </a:solidFill>
              </a:rPr>
              <a:t>LIKE</a:t>
            </a:r>
            <a:r>
              <a:rPr lang="en-GB" sz="800" dirty="0"/>
              <a:t> 'CCA%’ </a:t>
            </a:r>
            <a:r>
              <a:rPr lang="en-GB" sz="800" b="1" dirty="0">
                <a:solidFill>
                  <a:srgbClr val="00B050"/>
                </a:solidFill>
              </a:rPr>
              <a:t>LIMIT</a:t>
            </a:r>
            <a:r>
              <a:rPr lang="en-GB" sz="800" dirty="0"/>
              <a:t> 5</a:t>
            </a:r>
          </a:p>
          <a:p>
            <a:pPr>
              <a:buFont typeface="+mj-lt"/>
              <a:buAutoNum type="arabicPeriod"/>
            </a:pPr>
            <a:r>
              <a:rPr lang="en-GB" sz="800" dirty="0"/>
              <a:t>We wanted to see the total </a:t>
            </a:r>
            <a:r>
              <a:rPr lang="en-GB" sz="800" b="1" dirty="0"/>
              <a:t>payload mass </a:t>
            </a:r>
            <a:r>
              <a:rPr lang="en-GB" sz="800" dirty="0"/>
              <a:t>carried for customers for example </a:t>
            </a:r>
            <a:r>
              <a:rPr lang="en-GB" sz="800" b="1" dirty="0"/>
              <a:t>NASA (CRS)</a:t>
            </a:r>
            <a:r>
              <a:rPr lang="en-GB" sz="800" dirty="0"/>
              <a:t>. To do this we used the SUM command with the WHERE LIKE commands to filter the results.</a:t>
            </a:r>
            <a:r>
              <a:rPr lang="en-GB" sz="800" dirty="0">
                <a:solidFill>
                  <a:schemeClr val="accent1"/>
                </a:solidFill>
              </a:rPr>
              <a:t> </a:t>
            </a:r>
            <a:r>
              <a:rPr lang="en-GB" sz="800" b="1" dirty="0">
                <a:solidFill>
                  <a:srgbClr val="00B050"/>
                </a:solidFill>
              </a:rPr>
              <a:t>SELECT </a:t>
            </a:r>
            <a:r>
              <a:rPr lang="en-GB" sz="800" dirty="0"/>
              <a:t>customer, sum(PAYLOAD_MASS__KG_) </a:t>
            </a:r>
            <a:r>
              <a:rPr lang="en-GB" sz="800" b="1" dirty="0">
                <a:solidFill>
                  <a:srgbClr val="00B050"/>
                </a:solidFill>
              </a:rPr>
              <a:t>AS </a:t>
            </a:r>
            <a:r>
              <a:rPr lang="en-GB" sz="800" dirty="0"/>
              <a:t>Total_payload </a:t>
            </a:r>
            <a:r>
              <a:rPr lang="en-GB" sz="800" b="1" dirty="0">
                <a:solidFill>
                  <a:srgbClr val="00B050"/>
                </a:solidFill>
              </a:rPr>
              <a:t>FROM</a:t>
            </a:r>
            <a:r>
              <a:rPr lang="en-GB" sz="800" dirty="0">
                <a:solidFill>
                  <a:schemeClr val="accent1"/>
                </a:solidFill>
              </a:rPr>
              <a:t> </a:t>
            </a:r>
            <a:r>
              <a:rPr lang="en-GB" sz="800" dirty="0"/>
              <a:t>SPACEXTABLE </a:t>
            </a:r>
            <a:r>
              <a:rPr lang="en-GB" sz="800" b="1" dirty="0">
                <a:solidFill>
                  <a:srgbClr val="00B050"/>
                </a:solidFill>
              </a:rPr>
              <a:t>WHERE</a:t>
            </a:r>
            <a:r>
              <a:rPr lang="en-GB" sz="800" dirty="0"/>
              <a:t> customer </a:t>
            </a:r>
            <a:r>
              <a:rPr lang="en-GB" sz="800" b="1" dirty="0">
                <a:solidFill>
                  <a:srgbClr val="00B050"/>
                </a:solidFill>
              </a:rPr>
              <a:t>LIKE</a:t>
            </a:r>
            <a:r>
              <a:rPr lang="en-GB" sz="800" dirty="0"/>
              <a:t> 'NASA (CRS)%’</a:t>
            </a:r>
          </a:p>
          <a:p>
            <a:pPr>
              <a:buFont typeface="+mj-lt"/>
              <a:buAutoNum type="arabicPeriod"/>
            </a:pPr>
            <a:r>
              <a:rPr lang="en-GB" sz="800" dirty="0"/>
              <a:t>We wanted to see the average </a:t>
            </a:r>
            <a:r>
              <a:rPr lang="en-GB" sz="800" b="1" dirty="0"/>
              <a:t>payload mass </a:t>
            </a:r>
            <a:r>
              <a:rPr lang="en-GB" sz="800" dirty="0"/>
              <a:t>carried by different </a:t>
            </a:r>
            <a:r>
              <a:rPr lang="en-GB" sz="800" b="1" dirty="0"/>
              <a:t>booster versions</a:t>
            </a:r>
            <a:r>
              <a:rPr lang="en-GB" sz="800" dirty="0"/>
              <a:t>, for example </a:t>
            </a:r>
            <a:r>
              <a:rPr lang="en-GB" sz="800" b="1" dirty="0"/>
              <a:t>F9 v1.1</a:t>
            </a:r>
            <a:r>
              <a:rPr lang="en-GB" sz="800" dirty="0"/>
              <a:t>. To do this we used the AVG function to get the mean with the WHERE command to filter the results. </a:t>
            </a:r>
            <a:r>
              <a:rPr lang="en-GB" sz="800" b="1" dirty="0">
                <a:solidFill>
                  <a:srgbClr val="00B050"/>
                </a:solidFill>
              </a:rPr>
              <a:t>SELECT </a:t>
            </a:r>
            <a:r>
              <a:rPr lang="en-GB" sz="800" dirty="0"/>
              <a:t>booster_version, AVG(PAYLOAD_MASS__KG_) </a:t>
            </a:r>
            <a:r>
              <a:rPr lang="en-GB" sz="800" b="1" dirty="0">
                <a:solidFill>
                  <a:srgbClr val="00B050"/>
                </a:solidFill>
              </a:rPr>
              <a:t>AS</a:t>
            </a:r>
            <a:r>
              <a:rPr lang="en-GB" sz="800" dirty="0"/>
              <a:t> Average_payload </a:t>
            </a:r>
            <a:r>
              <a:rPr lang="en-GB" sz="800" b="1" dirty="0">
                <a:solidFill>
                  <a:srgbClr val="00B050"/>
                </a:solidFill>
              </a:rPr>
              <a:t>FROM</a:t>
            </a:r>
            <a:r>
              <a:rPr lang="en-GB" sz="800" dirty="0"/>
              <a:t> SPACEXTABLE </a:t>
            </a:r>
            <a:r>
              <a:rPr lang="en-GB" sz="800" b="1" dirty="0">
                <a:solidFill>
                  <a:srgbClr val="00B050"/>
                </a:solidFill>
              </a:rPr>
              <a:t>WHERE</a:t>
            </a:r>
            <a:r>
              <a:rPr lang="en-GB" sz="800" dirty="0"/>
              <a:t> booster_version = 'F9 v1.1’</a:t>
            </a:r>
          </a:p>
          <a:p>
            <a:pPr>
              <a:buFont typeface="+mj-lt"/>
              <a:buAutoNum type="arabicPeriod"/>
            </a:pPr>
            <a:r>
              <a:rPr lang="en-GB" sz="800" dirty="0"/>
              <a:t>We wanted to see when the first successful first stage landing on a </a:t>
            </a:r>
            <a:r>
              <a:rPr lang="en-GB" sz="800" b="1" dirty="0"/>
              <a:t>ground pad</a:t>
            </a:r>
            <a:r>
              <a:rPr lang="en-GB" sz="800" dirty="0"/>
              <a:t>. To do this we used the MIN command to get the lowest value of </a:t>
            </a:r>
            <a:r>
              <a:rPr lang="en-GB" sz="800" b="1" dirty="0"/>
              <a:t>DATE</a:t>
            </a:r>
            <a:r>
              <a:rPr lang="en-GB" sz="800" dirty="0"/>
              <a:t> with the WHERE LIKE commands to filter the results.</a:t>
            </a:r>
            <a:r>
              <a:rPr lang="en-GB" sz="800" dirty="0">
                <a:solidFill>
                  <a:schemeClr val="accent1"/>
                </a:solidFill>
              </a:rPr>
              <a:t> </a:t>
            </a:r>
            <a:r>
              <a:rPr lang="en-GB" sz="800" b="1" dirty="0">
                <a:solidFill>
                  <a:srgbClr val="00B050"/>
                </a:solidFill>
              </a:rPr>
              <a:t>SELECT</a:t>
            </a:r>
            <a:r>
              <a:rPr lang="en-GB" sz="800" dirty="0"/>
              <a:t> min(Date) </a:t>
            </a:r>
            <a:r>
              <a:rPr lang="en-GB" sz="800" b="1" dirty="0">
                <a:solidFill>
                  <a:srgbClr val="00B050"/>
                </a:solidFill>
              </a:rPr>
              <a:t>AS</a:t>
            </a:r>
            <a:r>
              <a:rPr lang="en-GB" sz="800" dirty="0"/>
              <a:t> First_Success  </a:t>
            </a:r>
            <a:r>
              <a:rPr lang="en-GB" sz="800" b="1" dirty="0">
                <a:solidFill>
                  <a:srgbClr val="00B050"/>
                </a:solidFill>
              </a:rPr>
              <a:t>FROM</a:t>
            </a:r>
            <a:r>
              <a:rPr lang="en-GB" sz="800" dirty="0"/>
              <a:t> SPACEXTABLE </a:t>
            </a:r>
            <a:r>
              <a:rPr lang="en-GB" sz="800" b="1" dirty="0">
                <a:solidFill>
                  <a:srgbClr val="00B050"/>
                </a:solidFill>
              </a:rPr>
              <a:t>WHERE</a:t>
            </a:r>
            <a:r>
              <a:rPr lang="en-GB" sz="800" dirty="0"/>
              <a:t> landing_outcome </a:t>
            </a:r>
            <a:r>
              <a:rPr lang="en-GB" sz="800" b="1" dirty="0">
                <a:solidFill>
                  <a:srgbClr val="00B050"/>
                </a:solidFill>
              </a:rPr>
              <a:t>LIKE</a:t>
            </a:r>
            <a:r>
              <a:rPr lang="en-GB" sz="800" dirty="0"/>
              <a:t> 'success (ground pad)’</a:t>
            </a:r>
          </a:p>
          <a:p>
            <a:pPr>
              <a:buFont typeface="+mj-lt"/>
              <a:buAutoNum type="arabicPeriod"/>
            </a:pPr>
            <a:r>
              <a:rPr lang="en-GB" sz="800" dirty="0"/>
              <a:t>We wanted to see which </a:t>
            </a:r>
            <a:r>
              <a:rPr lang="en-GB" sz="800" b="1" dirty="0"/>
              <a:t>boosters</a:t>
            </a:r>
            <a:r>
              <a:rPr lang="en-GB" sz="800" dirty="0"/>
              <a:t> successfully landed on a </a:t>
            </a:r>
            <a:r>
              <a:rPr lang="en-GB" sz="800" b="1" dirty="0"/>
              <a:t>drone ship </a:t>
            </a:r>
            <a:r>
              <a:rPr lang="en-GB" sz="800" dirty="0"/>
              <a:t>with </a:t>
            </a:r>
            <a:r>
              <a:rPr lang="en-GB" sz="800" b="1" dirty="0"/>
              <a:t>payload masses </a:t>
            </a:r>
            <a:r>
              <a:rPr lang="en-GB" sz="800" dirty="0"/>
              <a:t>between 4000 and 6000 kg.</a:t>
            </a:r>
            <a:r>
              <a:rPr lang="en-GB" sz="800" dirty="0">
                <a:solidFill>
                  <a:schemeClr val="accent1"/>
                </a:solidFill>
              </a:rPr>
              <a:t> </a:t>
            </a:r>
            <a:r>
              <a:rPr lang="en-GB" sz="800" dirty="0"/>
              <a:t>To do this we used the WHERE LIKE commands to filter the results with an AND command to use multiple filter conditions. The second condition used the BETWEEN command which allows filtering between two values. </a:t>
            </a:r>
            <a:r>
              <a:rPr lang="en-GB" sz="800" b="1" dirty="0">
                <a:solidFill>
                  <a:srgbClr val="00B050"/>
                </a:solidFill>
              </a:rPr>
              <a:t>SELECT</a:t>
            </a:r>
            <a:r>
              <a:rPr lang="en-GB" sz="800" dirty="0"/>
              <a:t> booster_version </a:t>
            </a:r>
            <a:r>
              <a:rPr lang="en-GB" sz="800" b="1" dirty="0">
                <a:solidFill>
                  <a:srgbClr val="00B050"/>
                </a:solidFill>
              </a:rPr>
              <a:t>FROM</a:t>
            </a:r>
            <a:r>
              <a:rPr lang="en-GB" sz="800" dirty="0"/>
              <a:t> SPACEXTABLE </a:t>
            </a:r>
            <a:r>
              <a:rPr lang="en-GB" sz="800" b="1" dirty="0">
                <a:solidFill>
                  <a:srgbClr val="00B050"/>
                </a:solidFill>
              </a:rPr>
              <a:t>WHERE</a:t>
            </a:r>
            <a:r>
              <a:rPr lang="en-GB" sz="800" dirty="0"/>
              <a:t> landing_outcome </a:t>
            </a:r>
            <a:r>
              <a:rPr lang="en-GB" sz="800" b="1" dirty="0">
                <a:solidFill>
                  <a:srgbClr val="00B050"/>
                </a:solidFill>
              </a:rPr>
              <a:t>LIKE</a:t>
            </a:r>
            <a:r>
              <a:rPr lang="en-GB" sz="800" dirty="0"/>
              <a:t> 'success (drone ship)’ </a:t>
            </a:r>
            <a:r>
              <a:rPr lang="en-GB" sz="800" b="1" dirty="0">
                <a:solidFill>
                  <a:srgbClr val="00B050"/>
                </a:solidFill>
              </a:rPr>
              <a:t>AND</a:t>
            </a:r>
            <a:r>
              <a:rPr lang="en-GB" sz="800" dirty="0"/>
              <a:t> PAYLOAD_MASS__KG_ </a:t>
            </a:r>
            <a:r>
              <a:rPr lang="en-GB" sz="800" b="1" dirty="0">
                <a:solidFill>
                  <a:srgbClr val="00B050"/>
                </a:solidFill>
              </a:rPr>
              <a:t>BETWEEN</a:t>
            </a:r>
            <a:r>
              <a:rPr lang="en-GB" sz="800" dirty="0"/>
              <a:t> 4000 </a:t>
            </a:r>
            <a:r>
              <a:rPr lang="en-GB" sz="800" b="1" dirty="0">
                <a:solidFill>
                  <a:srgbClr val="00B050"/>
                </a:solidFill>
              </a:rPr>
              <a:t>AND</a:t>
            </a:r>
            <a:r>
              <a:rPr lang="en-GB" sz="800" dirty="0"/>
              <a:t> 6000</a:t>
            </a:r>
          </a:p>
          <a:p>
            <a:pPr>
              <a:buFont typeface="+mj-lt"/>
              <a:buAutoNum type="arabicPeriod"/>
            </a:pPr>
            <a:r>
              <a:rPr lang="en-GB" sz="800" dirty="0"/>
              <a:t>We wanted to see how many </a:t>
            </a:r>
            <a:r>
              <a:rPr lang="en-GB" sz="800" b="1" dirty="0"/>
              <a:t>mission</a:t>
            </a:r>
            <a:r>
              <a:rPr lang="en-GB" sz="800" dirty="0"/>
              <a:t> successes and failures there were. To do this we used two subqueries with the COUNT command with the WHERE LIKE commands to filter the results.</a:t>
            </a:r>
            <a:r>
              <a:rPr lang="en-GB" sz="800" dirty="0">
                <a:solidFill>
                  <a:schemeClr val="accent1"/>
                </a:solidFill>
              </a:rPr>
              <a:t> </a:t>
            </a:r>
            <a:r>
              <a:rPr lang="en-GB" sz="800" b="1" dirty="0">
                <a:solidFill>
                  <a:srgbClr val="00B050"/>
                </a:solidFill>
              </a:rPr>
              <a:t>SELECT</a:t>
            </a:r>
            <a:r>
              <a:rPr lang="en-GB" sz="800" dirty="0"/>
              <a:t>(</a:t>
            </a:r>
            <a:r>
              <a:rPr lang="en-GB" sz="800" b="1" dirty="0">
                <a:solidFill>
                  <a:srgbClr val="00B050"/>
                </a:solidFill>
              </a:rPr>
              <a:t>SELECT</a:t>
            </a:r>
            <a:r>
              <a:rPr lang="en-GB" sz="800" dirty="0"/>
              <a:t> count(mission_outcome) </a:t>
            </a:r>
            <a:r>
              <a:rPr lang="en-GB" sz="800" b="1" dirty="0">
                <a:solidFill>
                  <a:srgbClr val="00B050"/>
                </a:solidFill>
              </a:rPr>
              <a:t>FROM</a:t>
            </a:r>
            <a:r>
              <a:rPr lang="en-GB" sz="800" dirty="0"/>
              <a:t> SPACEXTABLE </a:t>
            </a:r>
            <a:r>
              <a:rPr lang="en-GB" sz="800" b="1" dirty="0">
                <a:solidFill>
                  <a:srgbClr val="00B050"/>
                </a:solidFill>
              </a:rPr>
              <a:t>WHERE</a:t>
            </a:r>
            <a:r>
              <a:rPr lang="en-GB" sz="800" dirty="0"/>
              <a:t> mission_outcome </a:t>
            </a:r>
            <a:r>
              <a:rPr lang="en-GB" sz="800" b="1" dirty="0">
                <a:solidFill>
                  <a:srgbClr val="00B050"/>
                </a:solidFill>
              </a:rPr>
              <a:t>LIKE</a:t>
            </a:r>
            <a:r>
              <a:rPr lang="en-GB" sz="800" dirty="0"/>
              <a:t> "success%") </a:t>
            </a:r>
            <a:r>
              <a:rPr lang="en-GB" sz="800" b="1" dirty="0">
                <a:solidFill>
                  <a:srgbClr val="00B050"/>
                </a:solidFill>
              </a:rPr>
              <a:t>AS</a:t>
            </a:r>
            <a:r>
              <a:rPr lang="en-GB" sz="800" dirty="0"/>
              <a:t> successes, (</a:t>
            </a:r>
            <a:r>
              <a:rPr lang="en-GB" sz="800" b="1" dirty="0">
                <a:solidFill>
                  <a:srgbClr val="00B050"/>
                </a:solidFill>
              </a:rPr>
              <a:t>SELECT</a:t>
            </a:r>
            <a:r>
              <a:rPr lang="en-GB" sz="800" dirty="0"/>
              <a:t> count(mission_outcome) </a:t>
            </a:r>
            <a:r>
              <a:rPr lang="en-GB" sz="800" b="1" dirty="0">
                <a:solidFill>
                  <a:srgbClr val="00B050"/>
                </a:solidFill>
              </a:rPr>
              <a:t>FROM</a:t>
            </a:r>
            <a:r>
              <a:rPr lang="en-GB" sz="800" dirty="0"/>
              <a:t> SPACEXTABLE </a:t>
            </a:r>
            <a:r>
              <a:rPr lang="en-GB" sz="800" b="1" dirty="0">
                <a:solidFill>
                  <a:srgbClr val="00B050"/>
                </a:solidFill>
              </a:rPr>
              <a:t>WHERE</a:t>
            </a:r>
            <a:r>
              <a:rPr lang="en-GB" sz="800" dirty="0"/>
              <a:t> mission_outcome like "failure%") </a:t>
            </a:r>
            <a:r>
              <a:rPr lang="en-GB" sz="800" b="1" dirty="0">
                <a:solidFill>
                  <a:srgbClr val="00B050"/>
                </a:solidFill>
              </a:rPr>
              <a:t>AS</a:t>
            </a:r>
            <a:r>
              <a:rPr lang="en-GB" sz="800" dirty="0"/>
              <a:t> failures </a:t>
            </a:r>
            <a:r>
              <a:rPr lang="en-GB" sz="800" b="1" dirty="0">
                <a:solidFill>
                  <a:srgbClr val="00B050"/>
                </a:solidFill>
              </a:rPr>
              <a:t>FROM</a:t>
            </a:r>
            <a:r>
              <a:rPr lang="en-GB" sz="800" dirty="0"/>
              <a:t> SPACEXTABLE </a:t>
            </a:r>
            <a:r>
              <a:rPr lang="en-GB" sz="800" b="1" dirty="0">
                <a:solidFill>
                  <a:srgbClr val="00B050"/>
                </a:solidFill>
              </a:rPr>
              <a:t>LIMIT</a:t>
            </a:r>
            <a:r>
              <a:rPr lang="en-GB" sz="800" dirty="0"/>
              <a:t> 1</a:t>
            </a:r>
          </a:p>
          <a:p>
            <a:pPr>
              <a:buFont typeface="+mj-lt"/>
              <a:buAutoNum type="arabicPeriod"/>
            </a:pPr>
            <a:r>
              <a:rPr lang="en-GB" sz="800" dirty="0"/>
              <a:t>We wanted to see which </a:t>
            </a:r>
            <a:r>
              <a:rPr lang="en-GB" sz="800" b="1" dirty="0"/>
              <a:t>booster versions </a:t>
            </a:r>
            <a:r>
              <a:rPr lang="en-GB" sz="800" dirty="0"/>
              <a:t>carried the maximum </a:t>
            </a:r>
            <a:r>
              <a:rPr lang="en-GB" sz="800" b="1" dirty="0"/>
              <a:t>payload mass</a:t>
            </a:r>
            <a:r>
              <a:rPr lang="en-GB" sz="800" dirty="0"/>
              <a:t>. To do this we used the DISTINCT command to get unique booster versions and the WHERE command to filter the results. The WHERE equation is found using a subquery with the MAX command to find the largest payload mass value. We then ordered the results by booster version name. </a:t>
            </a:r>
            <a:r>
              <a:rPr lang="en-GB" sz="800" b="1" dirty="0">
                <a:solidFill>
                  <a:srgbClr val="00B050"/>
                </a:solidFill>
              </a:rPr>
              <a:t>SELECT DISTINCT </a:t>
            </a:r>
            <a:r>
              <a:rPr lang="en-GB" sz="800" dirty="0"/>
              <a:t>booster_version, PAYLOAD_MASS__KG_ </a:t>
            </a:r>
            <a:r>
              <a:rPr lang="en-GB" sz="800" b="1" dirty="0">
                <a:solidFill>
                  <a:srgbClr val="00B050"/>
                </a:solidFill>
              </a:rPr>
              <a:t>AS</a:t>
            </a:r>
            <a:r>
              <a:rPr lang="en-GB" sz="800" dirty="0">
                <a:solidFill>
                  <a:srgbClr val="00B050"/>
                </a:solidFill>
              </a:rPr>
              <a:t> </a:t>
            </a:r>
            <a:r>
              <a:rPr lang="en-GB" sz="800" dirty="0"/>
              <a:t>Payload_Mass </a:t>
            </a:r>
            <a:r>
              <a:rPr lang="en-GB" sz="800" b="1" dirty="0">
                <a:solidFill>
                  <a:srgbClr val="00B050"/>
                </a:solidFill>
              </a:rPr>
              <a:t>FROM</a:t>
            </a:r>
            <a:r>
              <a:rPr lang="en-GB" sz="800" dirty="0"/>
              <a:t> SPACEXTABLE </a:t>
            </a:r>
            <a:r>
              <a:rPr lang="en-GB" sz="800" b="1" dirty="0">
                <a:solidFill>
                  <a:srgbClr val="00B050"/>
                </a:solidFill>
              </a:rPr>
              <a:t>WHERE</a:t>
            </a:r>
            <a:r>
              <a:rPr lang="en-GB" sz="800" dirty="0"/>
              <a:t> PAYLOAD_MASS__KG_ = (</a:t>
            </a:r>
            <a:r>
              <a:rPr lang="en-GB" sz="800" b="1" dirty="0">
                <a:solidFill>
                  <a:srgbClr val="00B050"/>
                </a:solidFill>
              </a:rPr>
              <a:t>SELECT</a:t>
            </a:r>
            <a:r>
              <a:rPr lang="en-GB" sz="800" dirty="0"/>
              <a:t> max(PAYLOAD_MASS__KG_) </a:t>
            </a:r>
            <a:r>
              <a:rPr lang="en-GB" sz="800" b="1" dirty="0">
                <a:solidFill>
                  <a:srgbClr val="00B050"/>
                </a:solidFill>
              </a:rPr>
              <a:t>FROM</a:t>
            </a:r>
            <a:r>
              <a:rPr lang="en-GB" sz="800" dirty="0"/>
              <a:t> SPACEXTABLE) </a:t>
            </a:r>
            <a:r>
              <a:rPr lang="en-GB" sz="800" b="1" dirty="0">
                <a:solidFill>
                  <a:srgbClr val="00B050"/>
                </a:solidFill>
              </a:rPr>
              <a:t>ORDER BY </a:t>
            </a:r>
            <a:r>
              <a:rPr lang="en-GB" sz="800" dirty="0"/>
              <a:t>booster_version</a:t>
            </a:r>
          </a:p>
          <a:p>
            <a:pPr>
              <a:buFont typeface="+mj-lt"/>
              <a:buAutoNum type="arabicPeriod"/>
            </a:pPr>
            <a:r>
              <a:rPr lang="en-GB" sz="800" dirty="0"/>
              <a:t>We wanted to see the </a:t>
            </a:r>
            <a:r>
              <a:rPr lang="en-GB" sz="800" b="1" dirty="0"/>
              <a:t>dates</a:t>
            </a:r>
            <a:r>
              <a:rPr lang="en-GB" sz="800" dirty="0"/>
              <a:t> for </a:t>
            </a:r>
            <a:r>
              <a:rPr lang="en-GB" sz="800" b="1" dirty="0"/>
              <a:t>drone ship landing failures </a:t>
            </a:r>
            <a:r>
              <a:rPr lang="en-GB" sz="800" dirty="0"/>
              <a:t>in </a:t>
            </a:r>
            <a:r>
              <a:rPr lang="en-GB" sz="800" b="1" dirty="0"/>
              <a:t>2015</a:t>
            </a:r>
            <a:r>
              <a:rPr lang="en-GB" sz="800" dirty="0"/>
              <a:t>, which </a:t>
            </a:r>
            <a:r>
              <a:rPr lang="en-GB" sz="800" b="1" dirty="0"/>
              <a:t>boosters</a:t>
            </a:r>
            <a:r>
              <a:rPr lang="en-GB" sz="800" dirty="0"/>
              <a:t> they had, and which </a:t>
            </a:r>
            <a:r>
              <a:rPr lang="en-GB" sz="800" b="1" dirty="0"/>
              <a:t>launch site </a:t>
            </a:r>
            <a:r>
              <a:rPr lang="en-GB" sz="800" dirty="0"/>
              <a:t>they came from.</a:t>
            </a:r>
            <a:r>
              <a:rPr lang="en-GB" sz="800" dirty="0">
                <a:solidFill>
                  <a:schemeClr val="accent1"/>
                </a:solidFill>
              </a:rPr>
              <a:t> </a:t>
            </a:r>
            <a:r>
              <a:rPr lang="en-GB" sz="800" dirty="0"/>
              <a:t>To do this we used the SUBSTR command since sqllite is not able to handle month names. SUBSTR(COLUMN,6,2) gets 2 characters starting at character 6. Since the DATE is in the format YYYY-MM-DD, this gives us the month. We also use the WHERE command to filter the results with an AND command to use 2 conditions. </a:t>
            </a:r>
            <a:r>
              <a:rPr lang="en-GB" sz="800" b="1" dirty="0">
                <a:solidFill>
                  <a:srgbClr val="00B050"/>
                </a:solidFill>
              </a:rPr>
              <a:t>SELECT</a:t>
            </a:r>
            <a:r>
              <a:rPr lang="en-GB" sz="800" dirty="0"/>
              <a:t> substr(Date, 6,2) </a:t>
            </a:r>
            <a:r>
              <a:rPr lang="en-GB" sz="800" b="1" dirty="0">
                <a:solidFill>
                  <a:srgbClr val="00B050"/>
                </a:solidFill>
              </a:rPr>
              <a:t>AS</a:t>
            </a:r>
            <a:r>
              <a:rPr lang="en-GB" sz="800" dirty="0"/>
              <a:t> Month, landing_outcome, booster_version, launch_site, substr(Date,0,5) </a:t>
            </a:r>
            <a:r>
              <a:rPr lang="en-GB" sz="800" b="1" dirty="0">
                <a:solidFill>
                  <a:srgbClr val="00B050"/>
                </a:solidFill>
              </a:rPr>
              <a:t>AS</a:t>
            </a:r>
            <a:r>
              <a:rPr lang="en-GB" sz="800" dirty="0"/>
              <a:t> Year </a:t>
            </a:r>
            <a:r>
              <a:rPr lang="en-GB" sz="800" b="1" dirty="0">
                <a:solidFill>
                  <a:srgbClr val="00B050"/>
                </a:solidFill>
              </a:rPr>
              <a:t>FROM</a:t>
            </a:r>
            <a:r>
              <a:rPr lang="en-GB" sz="800" dirty="0"/>
              <a:t> SPACEXTABLE </a:t>
            </a:r>
            <a:r>
              <a:rPr lang="en-GB" sz="800" b="1" dirty="0">
                <a:solidFill>
                  <a:srgbClr val="00B050"/>
                </a:solidFill>
              </a:rPr>
              <a:t>WHERE</a:t>
            </a:r>
            <a:r>
              <a:rPr lang="en-GB" sz="800" dirty="0"/>
              <a:t> substr(Date,0,5)='2015’ </a:t>
            </a:r>
            <a:r>
              <a:rPr lang="en-GB" sz="800" b="1" dirty="0">
                <a:solidFill>
                  <a:srgbClr val="00B050"/>
                </a:solidFill>
              </a:rPr>
              <a:t>AND</a:t>
            </a:r>
            <a:r>
              <a:rPr lang="en-GB" sz="800" dirty="0"/>
              <a:t> landing_outcome = 'Failure (drone ship)’</a:t>
            </a:r>
          </a:p>
          <a:p>
            <a:pPr>
              <a:buFont typeface="+mj-lt"/>
              <a:buAutoNum type="arabicPeriod"/>
            </a:pPr>
            <a:r>
              <a:rPr lang="en-GB" sz="800" dirty="0"/>
              <a:t>We wanted to see how many of each landing </a:t>
            </a:r>
            <a:r>
              <a:rPr lang="en-GB" sz="800" b="1" dirty="0"/>
              <a:t>outcome </a:t>
            </a:r>
            <a:r>
              <a:rPr lang="en-GB" sz="800" dirty="0"/>
              <a:t>there are</a:t>
            </a:r>
            <a:r>
              <a:rPr lang="en-GB" sz="800" b="1" dirty="0"/>
              <a:t> </a:t>
            </a:r>
            <a:r>
              <a:rPr lang="en-GB" sz="800" dirty="0"/>
              <a:t>and rank them for </a:t>
            </a:r>
            <a:r>
              <a:rPr lang="en-GB" sz="800" b="1" dirty="0"/>
              <a:t>dates </a:t>
            </a:r>
            <a:r>
              <a:rPr lang="en-GB" sz="800" dirty="0"/>
              <a:t>between 04/06/2012 and 20/03/2017 in </a:t>
            </a:r>
            <a:r>
              <a:rPr lang="en-GB" sz="800" b="1" dirty="0"/>
              <a:t>descending order</a:t>
            </a:r>
            <a:r>
              <a:rPr lang="en-GB" sz="800" dirty="0"/>
              <a:t>. To do this we used</a:t>
            </a:r>
            <a:r>
              <a:rPr lang="en-GB" sz="800" dirty="0">
                <a:solidFill>
                  <a:schemeClr val="accent1"/>
                </a:solidFill>
              </a:rPr>
              <a:t> </a:t>
            </a:r>
            <a:r>
              <a:rPr lang="en-GB" sz="800" dirty="0"/>
              <a:t>the COUNT command and the WHERE and BETWEEN commands to filter the results to dates between 04/06/2012 and 20/03/2017. We then use the ORDER command to sort the results and the DESC command to sort in descending order. </a:t>
            </a:r>
            <a:r>
              <a:rPr lang="en-GB" sz="800" b="1" dirty="0">
                <a:solidFill>
                  <a:srgbClr val="00B050"/>
                </a:solidFill>
              </a:rPr>
              <a:t>SELECT </a:t>
            </a:r>
            <a:r>
              <a:rPr lang="en-GB" sz="800" dirty="0"/>
              <a:t>landing_outcome, count(landing_outcome) </a:t>
            </a:r>
            <a:r>
              <a:rPr lang="en-GB" sz="800" b="1" dirty="0">
                <a:solidFill>
                  <a:srgbClr val="00B050"/>
                </a:solidFill>
              </a:rPr>
              <a:t>AS</a:t>
            </a:r>
            <a:r>
              <a:rPr lang="en-GB" sz="800" dirty="0"/>
              <a:t> Count </a:t>
            </a:r>
            <a:r>
              <a:rPr lang="en-GB" sz="800" b="1" dirty="0">
                <a:solidFill>
                  <a:srgbClr val="00B050"/>
                </a:solidFill>
              </a:rPr>
              <a:t>FROM</a:t>
            </a:r>
            <a:r>
              <a:rPr lang="en-GB" sz="800" dirty="0"/>
              <a:t> SPACEXTABLE </a:t>
            </a:r>
            <a:r>
              <a:rPr lang="en-GB" sz="800" b="1" dirty="0">
                <a:solidFill>
                  <a:srgbClr val="00B050"/>
                </a:solidFill>
              </a:rPr>
              <a:t>WHERE</a:t>
            </a:r>
            <a:r>
              <a:rPr lang="en-GB" sz="800" dirty="0"/>
              <a:t> Date </a:t>
            </a:r>
            <a:r>
              <a:rPr lang="en-GB" sz="800" b="1" dirty="0">
                <a:solidFill>
                  <a:srgbClr val="00B050"/>
                </a:solidFill>
              </a:rPr>
              <a:t>BETWEEN</a:t>
            </a:r>
            <a:r>
              <a:rPr lang="en-GB" sz="800" dirty="0"/>
              <a:t> '2010-06-04’ </a:t>
            </a:r>
            <a:r>
              <a:rPr lang="en-GB" sz="800" b="1" dirty="0">
                <a:solidFill>
                  <a:srgbClr val="00B050"/>
                </a:solidFill>
              </a:rPr>
              <a:t>AND</a:t>
            </a:r>
            <a:r>
              <a:rPr lang="en-GB" sz="800" dirty="0"/>
              <a:t> '2017-03-20’ </a:t>
            </a:r>
            <a:r>
              <a:rPr lang="en-GB" sz="800" b="1" dirty="0">
                <a:solidFill>
                  <a:srgbClr val="00B050"/>
                </a:solidFill>
              </a:rPr>
              <a:t>GROUP BY </a:t>
            </a:r>
            <a:r>
              <a:rPr lang="en-GB" sz="800" dirty="0"/>
              <a:t>landing_outcome </a:t>
            </a:r>
            <a:r>
              <a:rPr lang="en-GB" sz="800" b="1" dirty="0">
                <a:solidFill>
                  <a:srgbClr val="00B050"/>
                </a:solidFill>
              </a:rPr>
              <a:t>ORDER BY </a:t>
            </a:r>
            <a:r>
              <a:rPr lang="en-GB" sz="800" dirty="0"/>
              <a:t>count(landing_outcome) </a:t>
            </a:r>
            <a:r>
              <a:rPr lang="en-GB" sz="800" b="1" dirty="0">
                <a:solidFill>
                  <a:srgbClr val="00B050"/>
                </a:solidFill>
              </a:rPr>
              <a:t>DESC</a:t>
            </a:r>
          </a:p>
          <a:p>
            <a:pPr marL="0" indent="0">
              <a:buNone/>
            </a:pPr>
            <a:r>
              <a:rPr lang="en-GB" sz="800" dirty="0">
                <a:hlinkClick r:id="rId4"/>
              </a:rPr>
              <a:t>https://github.com/vishpuro/Coursera/blob/cd2e893f0e0e404f3c040b5106176654551d2d75/capstone/jupyter-labs-eda-sql-coursera_sqllite.ipynb</a:t>
            </a:r>
            <a:endParaRPr lang="en-GB" sz="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1800" dirty="0"/>
              <a:t>The first map created was to show all the launch sites. In this map circles were created to show the areas surrounding the launch site as well as a pop-up marker showing the full name of site. We also placed a line denoting the equator to answer the question of whether the sites were in proximity to the equator. The answer was no, all 4 sites were at least 3000 km away from the equator.</a:t>
            </a:r>
          </a:p>
          <a:p>
            <a:r>
              <a:rPr lang="en-US" sz="1800" dirty="0"/>
              <a:t>The second map created showed a marker cluster, which contained a marker for each landing outcome, colored red for failure and green for success. Since we are trying to predict outcomes in this project we should show the outcomes for management to see easily.</a:t>
            </a:r>
          </a:p>
          <a:p>
            <a:r>
              <a:rPr lang="en-US" sz="1800" dirty="0"/>
              <a:t>The third map created showed proximities of the nearest coast, road, railway and city with a line on the map to the CCAFS SLC-40 launch site. This map was made to show that the launch site was close to the coast, close to road and rail infrastructure allowing for the easy transportation of personnel and machinery as well as the site being located far from cities if something goes wrong.</a:t>
            </a:r>
          </a:p>
          <a:p>
            <a:endParaRPr lang="en-US" sz="900" dirty="0"/>
          </a:p>
          <a:p>
            <a:pPr marL="0" indent="0">
              <a:buNone/>
            </a:pPr>
            <a:r>
              <a:rPr lang="en-US" sz="900" dirty="0">
                <a:hlinkClick r:id="rId4"/>
              </a:rPr>
              <a:t>https://github.com/vishpuro/Coursera/blob/cd2e893f0e0e404f3c040b5106176654551d2d75/capstone/lab_jupyter_launch_site_location.jupyterlite.ipynb</a:t>
            </a:r>
            <a:endParaRPr lang="en-US" sz="900" dirty="0"/>
          </a:p>
          <a:p>
            <a:endParaRPr lang="en-US" sz="9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800" dirty="0"/>
              <a:t>The dashboard is split into 2 sections: The first is for pie charts and the second is for a scatter graph. The aim of the first section is to visualize the successes and failures of launches from different sites. The aim of the second section is to visualize the successes and failures of different booster versions.</a:t>
            </a:r>
          </a:p>
          <a:p>
            <a:r>
              <a:rPr lang="en-US" sz="800" dirty="0"/>
              <a:t>There is a dropdown list that allows the data to be </a:t>
            </a:r>
            <a:r>
              <a:rPr lang="en-GB" sz="800" dirty="0"/>
              <a:t>visualised</a:t>
            </a:r>
            <a:r>
              <a:rPr lang="en-US" sz="800" dirty="0"/>
              <a:t> as a whole (All sites) or one can drill down into the individual sites. The success rate for sites is not a static value, in fact SpaceX have become increasingly successful over time. </a:t>
            </a:r>
          </a:p>
          <a:p>
            <a:r>
              <a:rPr lang="en-US" sz="800" dirty="0"/>
              <a:t>To allow this fact to be seen we added a date range slider. Now the data for the charts can be filtered to a specific date range. </a:t>
            </a:r>
          </a:p>
          <a:p>
            <a:r>
              <a:rPr lang="en-US" sz="800" dirty="0"/>
              <a:t>We add another slider to filter the graphs on payload mass between 0 and 10,000 kg at  intervals of 1,000kg.</a:t>
            </a:r>
          </a:p>
          <a:p>
            <a:pPr marL="0" indent="0">
              <a:buNone/>
            </a:pPr>
            <a:r>
              <a:rPr lang="en-US" sz="800" b="1" dirty="0"/>
              <a:t>Section 1: Sunburst chart, Pie chart and 2 bar charts</a:t>
            </a:r>
          </a:p>
          <a:p>
            <a:r>
              <a:rPr lang="en-US" sz="800" dirty="0"/>
              <a:t>The pie chart for the “All sites” dropdown option is different to the individual sites. For All sites, the pie chart shows the percentages of successes attributable to each launch site. This answers the question: “Which site has the largest number of successes?” This is in contrast to the individual sites where the pie chart shows the percentage of successes and failures for a that site. </a:t>
            </a:r>
          </a:p>
          <a:p>
            <a:r>
              <a:rPr lang="en-US" sz="800" dirty="0"/>
              <a:t>The sunburst chart is used to visualize both the numbers of successes and failures in a single visualization. The power of the sunburst chart is that it is able to show the proportions of launches from each site and also how many of those were successes and failures.</a:t>
            </a:r>
          </a:p>
          <a:p>
            <a:r>
              <a:rPr lang="en-US" sz="800" dirty="0"/>
              <a:t>Bar char 1 shows the percentages of successful launches by site. While the sunburst chart is a powerful and information dense visualization, information should be accessible at a glance. This answers the question: “Which site has the launch success rate?”</a:t>
            </a:r>
          </a:p>
          <a:p>
            <a:r>
              <a:rPr lang="en-US" sz="800" dirty="0"/>
              <a:t>Bar chart 2 shows the percentages of successful launches by booster category. This allows us to see if some booster categories and outperforming others, we will see more on this in section 2. The point of this graph was to answer the question: “which booster version has the highest success rate?”.</a:t>
            </a:r>
          </a:p>
          <a:p>
            <a:pPr marL="0" indent="0">
              <a:buNone/>
            </a:pPr>
            <a:r>
              <a:rPr lang="en-US" sz="800" b="1" dirty="0"/>
              <a:t>Section 2: Scatter graph and Histogram</a:t>
            </a:r>
          </a:p>
          <a:p>
            <a:r>
              <a:rPr lang="en-US" sz="800" dirty="0"/>
              <a:t>The scatter graph shows successes and failures (y-axis) as a function of payload (x-axis) broken down by booster category (</a:t>
            </a:r>
            <a:r>
              <a:rPr lang="en-GB" sz="800" dirty="0"/>
              <a:t>colour</a:t>
            </a:r>
            <a:r>
              <a:rPr lang="en-US" sz="800" dirty="0"/>
              <a:t>). This graph is quite busy for all sites, which is why bar chart 2 was added.</a:t>
            </a:r>
          </a:p>
          <a:p>
            <a:r>
              <a:rPr lang="en-US" sz="800" dirty="0"/>
              <a:t>The histogram successes and failures as a function of payload. The point of this graph was to answer the question: “what are the most successful and unsuccessful payload ranges?”</a:t>
            </a:r>
          </a:p>
          <a:p>
            <a:endParaRPr lang="en-US" sz="800" dirty="0"/>
          </a:p>
          <a:p>
            <a:pPr marL="0" indent="0">
              <a:buNone/>
            </a:pPr>
            <a:r>
              <a:rPr lang="en-US" sz="800" dirty="0">
                <a:hlinkClick r:id="rId4"/>
              </a:rPr>
              <a:t>https://github.com/vishpuro/Coursera/blob/cee8b15fda133ebd410352594fdff99a87c81d6b/capstone/dashboard_orig.ipynb</a:t>
            </a:r>
            <a:endParaRPr lang="en-US" sz="800" dirty="0"/>
          </a:p>
          <a:p>
            <a:pPr marL="0" indent="0">
              <a:buNone/>
            </a:pPr>
            <a:r>
              <a:rPr lang="en-US" sz="800" dirty="0">
                <a:hlinkClick r:id="rId5"/>
              </a:rPr>
              <a:t>https://github.com/vishpuro/Coursera/blob/cee8b15fda133ebd410352594fdff99a87c81d6b/capstone/dashboard_updated.ipynb</a:t>
            </a:r>
            <a:endParaRPr lang="en-US" sz="800" dirty="0"/>
          </a:p>
          <a:p>
            <a:endParaRPr lang="en-US" sz="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81262" cy="4351338"/>
          </a:xfrm>
          <a:prstGeom prst="rect">
            <a:avLst/>
          </a:prstGeom>
        </p:spPr>
        <p:txBody>
          <a:bodyPr>
            <a:normAutofit/>
          </a:bodyPr>
          <a:lstStyle/>
          <a:p>
            <a:r>
              <a:rPr lang="en-US" sz="900" dirty="0"/>
              <a:t>We load the feature data into a variable called X, dropping </a:t>
            </a:r>
            <a:r>
              <a:rPr lang="en-US" sz="900" b="1" dirty="0"/>
              <a:t>'GridFins_False’, 'Reused_False’ and 'Legs_False’</a:t>
            </a:r>
            <a:r>
              <a:rPr lang="en-US" sz="900" dirty="0"/>
              <a:t>, since we don’t need the True and False variations of the same variables. They will just show the opposite values: [0,0,1] instead of [1,1,0] for example.</a:t>
            </a:r>
          </a:p>
          <a:p>
            <a:r>
              <a:rPr lang="en-US" sz="900" dirty="0"/>
              <a:t>The </a:t>
            </a:r>
            <a:r>
              <a:rPr lang="en-US" sz="900" b="1" dirty="0"/>
              <a:t>X</a:t>
            </a:r>
            <a:r>
              <a:rPr lang="en-US" sz="900" dirty="0"/>
              <a:t> data is scaled to get the values for the variable in the same range. This is important to algorithms such as KNN that rely on distance metrics (</a:t>
            </a:r>
            <a:r>
              <a:rPr lang="en-GB" sz="900" dirty="0"/>
              <a:t>K-</a:t>
            </a:r>
            <a:r>
              <a:rPr lang="en-GB" sz="900" b="1" u="sng" dirty="0"/>
              <a:t>NEAREST</a:t>
            </a:r>
            <a:r>
              <a:rPr lang="en-GB" sz="900" dirty="0"/>
              <a:t>-Neighbours</a:t>
            </a:r>
            <a:r>
              <a:rPr lang="en-US" sz="900" dirty="0"/>
              <a:t>).</a:t>
            </a:r>
          </a:p>
          <a:p>
            <a:r>
              <a:rPr lang="en-US" sz="900" dirty="0"/>
              <a:t>We load target data into a variable called </a:t>
            </a:r>
            <a:r>
              <a:rPr lang="en-US" sz="900" b="1" dirty="0"/>
              <a:t>Y</a:t>
            </a:r>
            <a:r>
              <a:rPr lang="en-US" sz="900" dirty="0"/>
              <a:t>.</a:t>
            </a:r>
          </a:p>
          <a:p>
            <a:r>
              <a:rPr lang="en-US" sz="900" dirty="0"/>
              <a:t>We split the X and Y data into </a:t>
            </a:r>
            <a:r>
              <a:rPr lang="en-US" sz="900" b="1" dirty="0"/>
              <a:t>training and testing data</a:t>
            </a:r>
            <a:r>
              <a:rPr lang="en-US" sz="900" dirty="0"/>
              <a:t>. This way we test how good our algorithm building process is.</a:t>
            </a:r>
          </a:p>
          <a:p>
            <a:r>
              <a:rPr lang="en-US" sz="900" dirty="0"/>
              <a:t>We choose to look at 4 algorithms; </a:t>
            </a:r>
            <a:r>
              <a:rPr lang="en-US" sz="900" b="1" dirty="0"/>
              <a:t>Logistic Regression, Support Vector Machines, Decision Tree and K-Nearest </a:t>
            </a:r>
            <a:r>
              <a:rPr lang="en-GB" sz="900" b="1" dirty="0"/>
              <a:t>Neighbours</a:t>
            </a:r>
            <a:r>
              <a:rPr lang="en-US" sz="900" dirty="0"/>
              <a:t> and define parameter grids for each of them. These grids contain ranges of potential values to be used by the algorithms. We will be iterating through these to find the best performing values called </a:t>
            </a:r>
            <a:r>
              <a:rPr lang="en-US" sz="900" b="1" dirty="0"/>
              <a:t>Hyperparameters.</a:t>
            </a:r>
          </a:p>
          <a:p>
            <a:r>
              <a:rPr lang="en-US" sz="900" dirty="0"/>
              <a:t>We fit the data using the algorithm of our choosing, in our case we do this for 4 different algorithms. </a:t>
            </a:r>
            <a:r>
              <a:rPr lang="en-US" sz="900" b="1" dirty="0"/>
              <a:t>GridSearchCV </a:t>
            </a:r>
            <a:r>
              <a:rPr lang="en-US" sz="900" dirty="0"/>
              <a:t>is a cross validation function from </a:t>
            </a:r>
            <a:r>
              <a:rPr lang="en-US" sz="900" b="1" dirty="0"/>
              <a:t>scikit-learn</a:t>
            </a:r>
            <a:r>
              <a:rPr lang="en-US" sz="900" dirty="0"/>
              <a:t> that splits the feature data into smaller sets. A loop in created where in every loop one of these sets is used as a test set and the rest are used to train the algorithm that you have selected. This allows us to estimate the accuracy of the algorithm on the Y_test set by testing the algorithm on data it hasn’t seen. Each iteration in this loop is tested for each parameter combination in the parameter grid that we defined before. At the end of the loop, the results are averaged to </a:t>
            </a:r>
            <a:r>
              <a:rPr lang="en-US" sz="900" b="1" dirty="0"/>
              <a:t>find the parameter combination that yielded the best overall results</a:t>
            </a:r>
            <a:r>
              <a:rPr lang="en-US" sz="900" dirty="0"/>
              <a:t>.</a:t>
            </a:r>
          </a:p>
          <a:p>
            <a:r>
              <a:rPr lang="en-US" sz="900" dirty="0"/>
              <a:t>We then make predictions (</a:t>
            </a:r>
            <a:r>
              <a:rPr lang="en-US" sz="900" b="1" dirty="0"/>
              <a:t>y_hat</a:t>
            </a:r>
            <a:r>
              <a:rPr lang="en-US" sz="900" dirty="0"/>
              <a:t>) using the best parameters found through cross validation. We the made confusion matrices showing True Positives, True Negative, False Positives and False Negatives from the predicted data.</a:t>
            </a:r>
          </a:p>
          <a:p>
            <a:pPr marL="0" indent="0">
              <a:buNone/>
            </a:pPr>
            <a:r>
              <a:rPr lang="en-US" sz="900" dirty="0">
                <a:solidFill>
                  <a:schemeClr val="accent3">
                    <a:lumMod val="25000"/>
                  </a:schemeClr>
                </a:solidFill>
                <a:latin typeface="Abadi" panose="020B0604020104020204" pitchFamily="34" charset="0"/>
                <a:hlinkClick r:id="rId4"/>
              </a:rPr>
              <a:t>https://github.com/vishpuro/Coursera/blob/cd2e893f0e0e404f3c040b5106176654551d2d75/capstone/SpaceX_Machine_Learning_Prediction_Part_5.jupyterlite(1).ipynb</a:t>
            </a:r>
            <a:endParaRPr lang="en-US" sz="900" dirty="0">
              <a:solidFill>
                <a:schemeClr val="accent3">
                  <a:lumMod val="25000"/>
                </a:schemeClr>
              </a:solidFill>
              <a:latin typeface="Abadi" panose="020B0604020104020204" pitchFamily="34" charset="0"/>
            </a:endParaRPr>
          </a:p>
          <a:p>
            <a:pPr marL="0" indent="0">
              <a:buNone/>
            </a:pPr>
            <a:endParaRPr lang="en-US" sz="9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Flowchart: Process 1">
            <a:extLst>
              <a:ext uri="{FF2B5EF4-FFF2-40B4-BE49-F238E27FC236}">
                <a16:creationId xmlns:a16="http://schemas.microsoft.com/office/drawing/2014/main" id="{B7D3780C-6094-031C-D41F-2D7DF6C831AF}"/>
              </a:ext>
            </a:extLst>
          </p:cNvPr>
          <p:cNvSpPr/>
          <p:nvPr/>
        </p:nvSpPr>
        <p:spPr>
          <a:xfrm>
            <a:off x="8669993" y="1630470"/>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Load feature data into variable “X”</a:t>
            </a:r>
          </a:p>
        </p:txBody>
      </p:sp>
      <p:sp>
        <p:nvSpPr>
          <p:cNvPr id="6" name="Flowchart: Process 5">
            <a:extLst>
              <a:ext uri="{FF2B5EF4-FFF2-40B4-BE49-F238E27FC236}">
                <a16:creationId xmlns:a16="http://schemas.microsoft.com/office/drawing/2014/main" id="{7CAD11C5-DC44-F645-441B-9CEA80A1BBE0}"/>
              </a:ext>
            </a:extLst>
          </p:cNvPr>
          <p:cNvSpPr/>
          <p:nvPr/>
        </p:nvSpPr>
        <p:spPr>
          <a:xfrm>
            <a:off x="8669991" y="2265199"/>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Drop variables </a:t>
            </a:r>
            <a:r>
              <a:rPr lang="en-US" sz="600" dirty="0"/>
              <a:t>'GridFins_False','Reused_False','Legs_False'</a:t>
            </a:r>
          </a:p>
        </p:txBody>
      </p:sp>
      <p:sp>
        <p:nvSpPr>
          <p:cNvPr id="8" name="Flowchart: Process 7">
            <a:extLst>
              <a:ext uri="{FF2B5EF4-FFF2-40B4-BE49-F238E27FC236}">
                <a16:creationId xmlns:a16="http://schemas.microsoft.com/office/drawing/2014/main" id="{A934424C-0E72-CDC0-CE21-2A35694AD92E}"/>
              </a:ext>
            </a:extLst>
          </p:cNvPr>
          <p:cNvSpPr/>
          <p:nvPr/>
        </p:nvSpPr>
        <p:spPr>
          <a:xfrm>
            <a:off x="9695018" y="1630470"/>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Load target data into variable “Y”</a:t>
            </a:r>
          </a:p>
        </p:txBody>
      </p:sp>
      <p:sp>
        <p:nvSpPr>
          <p:cNvPr id="9" name="Flowchart: Process 8">
            <a:extLst>
              <a:ext uri="{FF2B5EF4-FFF2-40B4-BE49-F238E27FC236}">
                <a16:creationId xmlns:a16="http://schemas.microsoft.com/office/drawing/2014/main" id="{61719289-2F5B-400F-1D2A-E7FA709C34C8}"/>
              </a:ext>
            </a:extLst>
          </p:cNvPr>
          <p:cNvSpPr/>
          <p:nvPr/>
        </p:nvSpPr>
        <p:spPr>
          <a:xfrm>
            <a:off x="8669992" y="2899713"/>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Scale feature data using standardscaler()</a:t>
            </a:r>
          </a:p>
        </p:txBody>
      </p:sp>
      <p:sp>
        <p:nvSpPr>
          <p:cNvPr id="10" name="Flowchart: Process 9">
            <a:extLst>
              <a:ext uri="{FF2B5EF4-FFF2-40B4-BE49-F238E27FC236}">
                <a16:creationId xmlns:a16="http://schemas.microsoft.com/office/drawing/2014/main" id="{9F2538CA-8E31-9FEC-DBF5-79AE606BD8A8}"/>
              </a:ext>
            </a:extLst>
          </p:cNvPr>
          <p:cNvSpPr/>
          <p:nvPr/>
        </p:nvSpPr>
        <p:spPr>
          <a:xfrm>
            <a:off x="9344697" y="3534442"/>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Split the “X” and “Y” data into train and test datasets</a:t>
            </a:r>
          </a:p>
        </p:txBody>
      </p:sp>
      <p:cxnSp>
        <p:nvCxnSpPr>
          <p:cNvPr id="12" name="Straight Arrow Connector 11">
            <a:extLst>
              <a:ext uri="{FF2B5EF4-FFF2-40B4-BE49-F238E27FC236}">
                <a16:creationId xmlns:a16="http://schemas.microsoft.com/office/drawing/2014/main" id="{94DE2116-DB53-7701-0D31-C45C23359088}"/>
              </a:ext>
            </a:extLst>
          </p:cNvPr>
          <p:cNvCxnSpPr>
            <a:stCxn id="2" idx="2"/>
            <a:endCxn id="6" idx="0"/>
          </p:cNvCxnSpPr>
          <p:nvPr/>
        </p:nvCxnSpPr>
        <p:spPr>
          <a:xfrm flipH="1">
            <a:off x="9106304" y="2053479"/>
            <a:ext cx="2" cy="211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387983-617F-EB66-6DE6-D419DAE0DEF5}"/>
              </a:ext>
            </a:extLst>
          </p:cNvPr>
          <p:cNvCxnSpPr>
            <a:cxnSpLocks/>
            <a:stCxn id="6" idx="2"/>
            <a:endCxn id="9" idx="0"/>
          </p:cNvCxnSpPr>
          <p:nvPr/>
        </p:nvCxnSpPr>
        <p:spPr>
          <a:xfrm>
            <a:off x="9106304" y="2688208"/>
            <a:ext cx="1" cy="211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7128E9F-4440-D562-2B3D-11B1CB225C3C}"/>
              </a:ext>
            </a:extLst>
          </p:cNvPr>
          <p:cNvCxnSpPr>
            <a:stCxn id="8" idx="2"/>
            <a:endCxn id="10" idx="0"/>
          </p:cNvCxnSpPr>
          <p:nvPr/>
        </p:nvCxnSpPr>
        <p:spPr>
          <a:xfrm rot="5400000">
            <a:off x="9215690" y="2618800"/>
            <a:ext cx="1480963" cy="3503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575DD29-6464-7B60-9B4B-70CFD6705BDD}"/>
              </a:ext>
            </a:extLst>
          </p:cNvPr>
          <p:cNvCxnSpPr>
            <a:stCxn id="9" idx="2"/>
            <a:endCxn id="10" idx="0"/>
          </p:cNvCxnSpPr>
          <p:nvPr/>
        </p:nvCxnSpPr>
        <p:spPr>
          <a:xfrm rot="16200000" flipH="1">
            <a:off x="9337797" y="3091229"/>
            <a:ext cx="211720" cy="6747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847D9D44-2E0D-3DAA-0349-A8930F33B898}"/>
              </a:ext>
            </a:extLst>
          </p:cNvPr>
          <p:cNvSpPr/>
          <p:nvPr/>
        </p:nvSpPr>
        <p:spPr>
          <a:xfrm>
            <a:off x="6623161" y="1630138"/>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Create classifier object [Logistic Regression, SVM, Decision tree, KNN]</a:t>
            </a:r>
          </a:p>
        </p:txBody>
      </p:sp>
      <p:sp>
        <p:nvSpPr>
          <p:cNvPr id="21" name="Flowchart: Process 20">
            <a:extLst>
              <a:ext uri="{FF2B5EF4-FFF2-40B4-BE49-F238E27FC236}">
                <a16:creationId xmlns:a16="http://schemas.microsoft.com/office/drawing/2014/main" id="{61DD6CF8-D318-2DDB-7013-D2575FD1CFF8}"/>
              </a:ext>
            </a:extLst>
          </p:cNvPr>
          <p:cNvSpPr/>
          <p:nvPr/>
        </p:nvSpPr>
        <p:spPr>
          <a:xfrm>
            <a:off x="7650505" y="1630470"/>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Create parameter grid with a range of classifier parameter to check against</a:t>
            </a:r>
          </a:p>
        </p:txBody>
      </p:sp>
      <p:sp>
        <p:nvSpPr>
          <p:cNvPr id="22" name="Flowchart: Process 21">
            <a:extLst>
              <a:ext uri="{FF2B5EF4-FFF2-40B4-BE49-F238E27FC236}">
                <a16:creationId xmlns:a16="http://schemas.microsoft.com/office/drawing/2014/main" id="{5539C4F9-4F96-0063-9BF0-9E1D72F57613}"/>
              </a:ext>
            </a:extLst>
          </p:cNvPr>
          <p:cNvSpPr/>
          <p:nvPr/>
        </p:nvSpPr>
        <p:spPr>
          <a:xfrm>
            <a:off x="6623160" y="2259199"/>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Create a cross validation object GridSearchCV()</a:t>
            </a:r>
          </a:p>
        </p:txBody>
      </p:sp>
      <p:sp>
        <p:nvSpPr>
          <p:cNvPr id="23" name="Flowchart: Process 22">
            <a:extLst>
              <a:ext uri="{FF2B5EF4-FFF2-40B4-BE49-F238E27FC236}">
                <a16:creationId xmlns:a16="http://schemas.microsoft.com/office/drawing/2014/main" id="{B3902F95-E01D-4460-A284-0DEC932D7F4C}"/>
              </a:ext>
            </a:extLst>
          </p:cNvPr>
          <p:cNvSpPr/>
          <p:nvPr/>
        </p:nvSpPr>
        <p:spPr>
          <a:xfrm>
            <a:off x="5598135" y="1630138"/>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Define the number of cross validation folds</a:t>
            </a:r>
          </a:p>
        </p:txBody>
      </p:sp>
      <p:cxnSp>
        <p:nvCxnSpPr>
          <p:cNvPr id="24" name="Straight Arrow Connector 23">
            <a:extLst>
              <a:ext uri="{FF2B5EF4-FFF2-40B4-BE49-F238E27FC236}">
                <a16:creationId xmlns:a16="http://schemas.microsoft.com/office/drawing/2014/main" id="{A9FAAE5C-FF09-5AAF-079C-864879A4FF7A}"/>
              </a:ext>
            </a:extLst>
          </p:cNvPr>
          <p:cNvCxnSpPr>
            <a:cxnSpLocks/>
            <a:stCxn id="20" idx="2"/>
            <a:endCxn id="22" idx="0"/>
          </p:cNvCxnSpPr>
          <p:nvPr/>
        </p:nvCxnSpPr>
        <p:spPr>
          <a:xfrm flipH="1">
            <a:off x="7059473" y="2053147"/>
            <a:ext cx="1" cy="206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3F987B1-77AA-0CFB-8768-2EA2A9C9BB10}"/>
              </a:ext>
            </a:extLst>
          </p:cNvPr>
          <p:cNvCxnSpPr>
            <a:cxnSpLocks/>
            <a:stCxn id="21" idx="2"/>
            <a:endCxn id="22" idx="3"/>
          </p:cNvCxnSpPr>
          <p:nvPr/>
        </p:nvCxnSpPr>
        <p:spPr>
          <a:xfrm rot="5400000">
            <a:off x="7582690" y="1966575"/>
            <a:ext cx="417225" cy="5910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2A220E44-81FA-AE9A-0F9C-6F2184C00EB6}"/>
              </a:ext>
            </a:extLst>
          </p:cNvPr>
          <p:cNvCxnSpPr>
            <a:cxnSpLocks/>
            <a:stCxn id="23" idx="2"/>
            <a:endCxn id="22" idx="1"/>
          </p:cNvCxnSpPr>
          <p:nvPr/>
        </p:nvCxnSpPr>
        <p:spPr>
          <a:xfrm rot="16200000" flipH="1">
            <a:off x="6120026" y="1967569"/>
            <a:ext cx="417557" cy="5887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owchart: Process 44">
            <a:extLst>
              <a:ext uri="{FF2B5EF4-FFF2-40B4-BE49-F238E27FC236}">
                <a16:creationId xmlns:a16="http://schemas.microsoft.com/office/drawing/2014/main" id="{0CD0ABCC-77E4-9CDA-E664-9BCE17B877F5}"/>
              </a:ext>
            </a:extLst>
          </p:cNvPr>
          <p:cNvSpPr/>
          <p:nvPr/>
        </p:nvSpPr>
        <p:spPr>
          <a:xfrm>
            <a:off x="7791302" y="4195531"/>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X_train</a:t>
            </a:r>
          </a:p>
        </p:txBody>
      </p:sp>
      <p:sp>
        <p:nvSpPr>
          <p:cNvPr id="46" name="Flowchart: Process 45">
            <a:extLst>
              <a:ext uri="{FF2B5EF4-FFF2-40B4-BE49-F238E27FC236}">
                <a16:creationId xmlns:a16="http://schemas.microsoft.com/office/drawing/2014/main" id="{10B8DB21-5196-1081-F637-A3756712FDEA}"/>
              </a:ext>
            </a:extLst>
          </p:cNvPr>
          <p:cNvSpPr/>
          <p:nvPr/>
        </p:nvSpPr>
        <p:spPr>
          <a:xfrm>
            <a:off x="8841417" y="4195531"/>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Y_train</a:t>
            </a:r>
          </a:p>
        </p:txBody>
      </p:sp>
      <p:sp>
        <p:nvSpPr>
          <p:cNvPr id="47" name="Flowchart: Process 46">
            <a:extLst>
              <a:ext uri="{FF2B5EF4-FFF2-40B4-BE49-F238E27FC236}">
                <a16:creationId xmlns:a16="http://schemas.microsoft.com/office/drawing/2014/main" id="{EE8C8BC7-FF2F-4377-1CC9-51B7E5949A8F}"/>
              </a:ext>
            </a:extLst>
          </p:cNvPr>
          <p:cNvSpPr/>
          <p:nvPr/>
        </p:nvSpPr>
        <p:spPr>
          <a:xfrm>
            <a:off x="9866442" y="4195530"/>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X_test</a:t>
            </a:r>
          </a:p>
        </p:txBody>
      </p:sp>
      <p:sp>
        <p:nvSpPr>
          <p:cNvPr id="48" name="Flowchart: Process 47">
            <a:extLst>
              <a:ext uri="{FF2B5EF4-FFF2-40B4-BE49-F238E27FC236}">
                <a16:creationId xmlns:a16="http://schemas.microsoft.com/office/drawing/2014/main" id="{216AC101-A2C3-6A91-8EB7-4C3B331A8884}"/>
              </a:ext>
            </a:extLst>
          </p:cNvPr>
          <p:cNvSpPr/>
          <p:nvPr/>
        </p:nvSpPr>
        <p:spPr>
          <a:xfrm>
            <a:off x="10891467" y="4195529"/>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Y_test</a:t>
            </a:r>
          </a:p>
        </p:txBody>
      </p:sp>
      <p:cxnSp>
        <p:nvCxnSpPr>
          <p:cNvPr id="49" name="Connector: Elbow 48">
            <a:extLst>
              <a:ext uri="{FF2B5EF4-FFF2-40B4-BE49-F238E27FC236}">
                <a16:creationId xmlns:a16="http://schemas.microsoft.com/office/drawing/2014/main" id="{5A9B21E4-3287-0FBE-C00D-8A6B966E1DA1}"/>
              </a:ext>
            </a:extLst>
          </p:cNvPr>
          <p:cNvCxnSpPr>
            <a:cxnSpLocks/>
            <a:stCxn id="10" idx="2"/>
            <a:endCxn id="45" idx="0"/>
          </p:cNvCxnSpPr>
          <p:nvPr/>
        </p:nvCxnSpPr>
        <p:spPr>
          <a:xfrm rot="5400000">
            <a:off x="8885273" y="3299794"/>
            <a:ext cx="238080" cy="15533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8FC37322-97C3-6EF3-230F-23EF1A68F1B0}"/>
              </a:ext>
            </a:extLst>
          </p:cNvPr>
          <p:cNvCxnSpPr>
            <a:cxnSpLocks/>
            <a:stCxn id="10" idx="2"/>
            <a:endCxn id="46" idx="0"/>
          </p:cNvCxnSpPr>
          <p:nvPr/>
        </p:nvCxnSpPr>
        <p:spPr>
          <a:xfrm rot="5400000">
            <a:off x="9410330" y="3824851"/>
            <a:ext cx="238080" cy="5032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F9BFF54-E565-171C-DC08-7EA5DEB69B22}"/>
              </a:ext>
            </a:extLst>
          </p:cNvPr>
          <p:cNvCxnSpPr>
            <a:cxnSpLocks/>
            <a:stCxn id="10" idx="2"/>
            <a:endCxn id="47" idx="0"/>
          </p:cNvCxnSpPr>
          <p:nvPr/>
        </p:nvCxnSpPr>
        <p:spPr>
          <a:xfrm rot="16200000" flipH="1">
            <a:off x="9922843" y="3815617"/>
            <a:ext cx="238079" cy="52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E2836B4E-0434-E90B-1850-63AEDBFBDBE2}"/>
              </a:ext>
            </a:extLst>
          </p:cNvPr>
          <p:cNvCxnSpPr>
            <a:cxnSpLocks/>
            <a:stCxn id="10" idx="2"/>
            <a:endCxn id="48" idx="0"/>
          </p:cNvCxnSpPr>
          <p:nvPr/>
        </p:nvCxnSpPr>
        <p:spPr>
          <a:xfrm rot="16200000" flipH="1">
            <a:off x="10435356" y="3303105"/>
            <a:ext cx="238078" cy="15467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Flowchart: Process 60">
            <a:extLst>
              <a:ext uri="{FF2B5EF4-FFF2-40B4-BE49-F238E27FC236}">
                <a16:creationId xmlns:a16="http://schemas.microsoft.com/office/drawing/2014/main" id="{CD55FE24-AD10-8ED6-36F4-C69D2140B1E6}"/>
              </a:ext>
            </a:extLst>
          </p:cNvPr>
          <p:cNvSpPr/>
          <p:nvPr/>
        </p:nvSpPr>
        <p:spPr>
          <a:xfrm>
            <a:off x="7791301" y="4933457"/>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Fit data using cross validation</a:t>
            </a:r>
          </a:p>
        </p:txBody>
      </p:sp>
      <p:cxnSp>
        <p:nvCxnSpPr>
          <p:cNvPr id="62" name="Connector: Elbow 61">
            <a:extLst>
              <a:ext uri="{FF2B5EF4-FFF2-40B4-BE49-F238E27FC236}">
                <a16:creationId xmlns:a16="http://schemas.microsoft.com/office/drawing/2014/main" id="{7FDB0BFF-1C7A-9C95-C6C8-AB691BBB5949}"/>
              </a:ext>
            </a:extLst>
          </p:cNvPr>
          <p:cNvCxnSpPr>
            <a:cxnSpLocks/>
            <a:stCxn id="46" idx="2"/>
            <a:endCxn id="61" idx="0"/>
          </p:cNvCxnSpPr>
          <p:nvPr/>
        </p:nvCxnSpPr>
        <p:spPr>
          <a:xfrm rot="5400000">
            <a:off x="8595214" y="4250940"/>
            <a:ext cx="314917" cy="10501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E2DC0BE-4534-6421-9ED8-2BF0E5F76272}"/>
              </a:ext>
            </a:extLst>
          </p:cNvPr>
          <p:cNvCxnSpPr>
            <a:cxnSpLocks/>
            <a:stCxn id="45" idx="2"/>
            <a:endCxn id="61" idx="0"/>
          </p:cNvCxnSpPr>
          <p:nvPr/>
        </p:nvCxnSpPr>
        <p:spPr>
          <a:xfrm flipH="1">
            <a:off x="8227614" y="4618540"/>
            <a:ext cx="1" cy="314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E2531FAC-0BC3-6E0D-FE8B-326B8BD6B3C5}"/>
              </a:ext>
            </a:extLst>
          </p:cNvPr>
          <p:cNvCxnSpPr>
            <a:cxnSpLocks/>
            <a:stCxn id="22" idx="2"/>
            <a:endCxn id="61" idx="1"/>
          </p:cNvCxnSpPr>
          <p:nvPr/>
        </p:nvCxnSpPr>
        <p:spPr>
          <a:xfrm rot="16200000" flipH="1">
            <a:off x="6194010" y="3547671"/>
            <a:ext cx="2462754" cy="7318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Flowchart: Process 71">
            <a:extLst>
              <a:ext uri="{FF2B5EF4-FFF2-40B4-BE49-F238E27FC236}">
                <a16:creationId xmlns:a16="http://schemas.microsoft.com/office/drawing/2014/main" id="{7CB31A86-D76C-511D-CF50-D0DD08C9B719}"/>
              </a:ext>
            </a:extLst>
          </p:cNvPr>
          <p:cNvSpPr/>
          <p:nvPr/>
        </p:nvSpPr>
        <p:spPr>
          <a:xfrm>
            <a:off x="9866442" y="4933457"/>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Use best parameters found through cross validation to make predictions</a:t>
            </a:r>
          </a:p>
        </p:txBody>
      </p:sp>
      <p:cxnSp>
        <p:nvCxnSpPr>
          <p:cNvPr id="74" name="Straight Arrow Connector 73">
            <a:extLst>
              <a:ext uri="{FF2B5EF4-FFF2-40B4-BE49-F238E27FC236}">
                <a16:creationId xmlns:a16="http://schemas.microsoft.com/office/drawing/2014/main" id="{8A02A2C0-5ABE-E14A-AA7A-43D665CB8CC3}"/>
              </a:ext>
            </a:extLst>
          </p:cNvPr>
          <p:cNvCxnSpPr>
            <a:stCxn id="61" idx="3"/>
            <a:endCxn id="72" idx="1"/>
          </p:cNvCxnSpPr>
          <p:nvPr/>
        </p:nvCxnSpPr>
        <p:spPr>
          <a:xfrm>
            <a:off x="8663926" y="5144962"/>
            <a:ext cx="1202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06E410-81DB-CBBE-7FB8-96F9984C0423}"/>
              </a:ext>
            </a:extLst>
          </p:cNvPr>
          <p:cNvCxnSpPr>
            <a:stCxn id="47" idx="2"/>
            <a:endCxn id="72" idx="0"/>
          </p:cNvCxnSpPr>
          <p:nvPr/>
        </p:nvCxnSpPr>
        <p:spPr>
          <a:xfrm>
            <a:off x="10302755" y="4618539"/>
            <a:ext cx="0" cy="314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Flowchart: Process 77">
            <a:extLst>
              <a:ext uri="{FF2B5EF4-FFF2-40B4-BE49-F238E27FC236}">
                <a16:creationId xmlns:a16="http://schemas.microsoft.com/office/drawing/2014/main" id="{B3E6C823-962E-51D3-F75A-CDDC7AC18B0D}"/>
              </a:ext>
            </a:extLst>
          </p:cNvPr>
          <p:cNvSpPr/>
          <p:nvPr/>
        </p:nvSpPr>
        <p:spPr>
          <a:xfrm>
            <a:off x="9866441" y="5615740"/>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Determine accuracy score from predictions and Y_test</a:t>
            </a:r>
          </a:p>
        </p:txBody>
      </p:sp>
      <p:cxnSp>
        <p:nvCxnSpPr>
          <p:cNvPr id="82" name="Connector: Elbow 81">
            <a:extLst>
              <a:ext uri="{FF2B5EF4-FFF2-40B4-BE49-F238E27FC236}">
                <a16:creationId xmlns:a16="http://schemas.microsoft.com/office/drawing/2014/main" id="{57B560C0-7B53-3729-9630-17E867D814AD}"/>
              </a:ext>
            </a:extLst>
          </p:cNvPr>
          <p:cNvCxnSpPr>
            <a:cxnSpLocks/>
            <a:stCxn id="48" idx="3"/>
            <a:endCxn id="78" idx="3"/>
          </p:cNvCxnSpPr>
          <p:nvPr/>
        </p:nvCxnSpPr>
        <p:spPr>
          <a:xfrm flipH="1">
            <a:off x="10739066" y="4407034"/>
            <a:ext cx="1025026" cy="1420211"/>
          </a:xfrm>
          <a:prstGeom prst="bentConnector3">
            <a:avLst>
              <a:gd name="adj1" fmla="val -2230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Flowchart: Process 86">
            <a:extLst>
              <a:ext uri="{FF2B5EF4-FFF2-40B4-BE49-F238E27FC236}">
                <a16:creationId xmlns:a16="http://schemas.microsoft.com/office/drawing/2014/main" id="{2CC2A367-F9D9-BF83-C2FC-A16556E7ACB8}"/>
              </a:ext>
            </a:extLst>
          </p:cNvPr>
          <p:cNvSpPr/>
          <p:nvPr/>
        </p:nvSpPr>
        <p:spPr>
          <a:xfrm>
            <a:off x="10891466" y="4933457"/>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Create confusion matrix from predictions and Y_test</a:t>
            </a:r>
          </a:p>
        </p:txBody>
      </p:sp>
      <p:cxnSp>
        <p:nvCxnSpPr>
          <p:cNvPr id="90" name="Connector: Elbow 89">
            <a:extLst>
              <a:ext uri="{FF2B5EF4-FFF2-40B4-BE49-F238E27FC236}">
                <a16:creationId xmlns:a16="http://schemas.microsoft.com/office/drawing/2014/main" id="{8D1EBA97-9F02-E052-4A26-F99D87F82E33}"/>
              </a:ext>
            </a:extLst>
          </p:cNvPr>
          <p:cNvCxnSpPr>
            <a:cxnSpLocks/>
            <a:stCxn id="72" idx="2"/>
            <a:endCxn id="78" idx="0"/>
          </p:cNvCxnSpPr>
          <p:nvPr/>
        </p:nvCxnSpPr>
        <p:spPr>
          <a:xfrm rot="5400000">
            <a:off x="10173118" y="5486103"/>
            <a:ext cx="25927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C3200EE0-2D8C-A1FD-62BD-64725C26330C}"/>
              </a:ext>
            </a:extLst>
          </p:cNvPr>
          <p:cNvCxnSpPr>
            <a:cxnSpLocks/>
            <a:stCxn id="48" idx="3"/>
            <a:endCxn id="87" idx="3"/>
          </p:cNvCxnSpPr>
          <p:nvPr/>
        </p:nvCxnSpPr>
        <p:spPr>
          <a:xfrm flipH="1">
            <a:off x="11764091" y="4407034"/>
            <a:ext cx="1" cy="737928"/>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81F9134-C2BD-DE1A-2187-97B34EC27220}"/>
              </a:ext>
            </a:extLst>
          </p:cNvPr>
          <p:cNvCxnSpPr>
            <a:cxnSpLocks/>
            <a:stCxn id="72" idx="3"/>
            <a:endCxn id="87" idx="1"/>
          </p:cNvCxnSpPr>
          <p:nvPr/>
        </p:nvCxnSpPr>
        <p:spPr>
          <a:xfrm>
            <a:off x="10739067" y="5144962"/>
            <a:ext cx="152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262317" y="3154475"/>
            <a:ext cx="166736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7FE662-CF7B-7581-AE9B-AFE8E981B645}"/>
              </a:ext>
            </a:extLst>
          </p:cNvPr>
          <p:cNvPicPr>
            <a:picLocks noChangeAspect="1"/>
          </p:cNvPicPr>
          <p:nvPr/>
        </p:nvPicPr>
        <p:blipFill>
          <a:blip r:embed="rId3"/>
          <a:srcRect/>
          <a:stretch/>
        </p:blipFill>
        <p:spPr>
          <a:xfrm>
            <a:off x="0" y="3864183"/>
            <a:ext cx="12191999" cy="253525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24979"/>
            <a:ext cx="10515599" cy="2371870"/>
          </a:xfrm>
          <a:prstGeom prst="rect">
            <a:avLst/>
          </a:prstGeom>
        </p:spPr>
        <p:txBody>
          <a:bodyPr>
            <a:normAutofit/>
          </a:bodyPr>
          <a:lstStyle/>
          <a:p>
            <a:pPr marL="0" indent="0">
              <a:lnSpc>
                <a:spcPct val="100000"/>
              </a:lnSpc>
              <a:spcBef>
                <a:spcPts val="1400"/>
              </a:spcBef>
              <a:buNone/>
            </a:pPr>
            <a:r>
              <a:rPr lang="en-US" sz="1200" dirty="0"/>
              <a:t>From this graph, we were able to find </a:t>
            </a:r>
            <a:r>
              <a:rPr lang="en-US" sz="1200" b="1" dirty="0"/>
              <a:t>2 strong relationships and 1 weaker relationship:</a:t>
            </a:r>
            <a:endParaRPr lang="en-US" sz="1200" dirty="0"/>
          </a:p>
          <a:p>
            <a:pPr>
              <a:lnSpc>
                <a:spcPct val="100000"/>
              </a:lnSpc>
              <a:spcBef>
                <a:spcPts val="1400"/>
              </a:spcBef>
              <a:buFont typeface="+mj-lt"/>
              <a:buAutoNum type="arabicPeriod"/>
            </a:pPr>
            <a:r>
              <a:rPr lang="en-US" sz="1200" dirty="0"/>
              <a:t>The payload mass increased with flight number, indicated by a positive gradient; </a:t>
            </a:r>
          </a:p>
          <a:p>
            <a:pPr>
              <a:lnSpc>
                <a:spcPct val="100000"/>
              </a:lnSpc>
              <a:spcBef>
                <a:spcPts val="1400"/>
              </a:spcBef>
              <a:buFont typeface="+mj-lt"/>
              <a:buAutoNum type="arabicPeriod"/>
            </a:pPr>
            <a:r>
              <a:rPr lang="en-US" sz="1200" dirty="0"/>
              <a:t>The number of failures decreased with flight number, indicated by fewer blue markers and more orange markers as the flight number increased;</a:t>
            </a:r>
          </a:p>
          <a:p>
            <a:pPr>
              <a:lnSpc>
                <a:spcPct val="100000"/>
              </a:lnSpc>
              <a:spcBef>
                <a:spcPts val="1400"/>
              </a:spcBef>
              <a:buFont typeface="+mj-lt"/>
              <a:buAutoNum type="arabicPeriod"/>
            </a:pPr>
            <a:r>
              <a:rPr lang="en-US" sz="1200" dirty="0"/>
              <a:t>Between flight numbers 19 and 47, the higher payloads showed more failures than lower payloads, indicated by more blue markers higher on the y-axis and more orange marker lower on the y-axis, for similar flight numbers.</a:t>
            </a:r>
          </a:p>
          <a:p>
            <a:pPr marL="0" indent="0">
              <a:lnSpc>
                <a:spcPct val="100000"/>
              </a:lnSpc>
              <a:spcBef>
                <a:spcPts val="1400"/>
              </a:spcBef>
              <a:buNone/>
            </a:pPr>
            <a:r>
              <a:rPr lang="en-US" sz="800" dirty="0">
                <a:solidFill>
                  <a:schemeClr val="accent3">
                    <a:lumMod val="25000"/>
                  </a:schemeClr>
                </a:solidFill>
                <a:latin typeface="Abadi" panose="020B0604020104020204" pitchFamily="34" charset="0"/>
                <a:hlinkClick r:id="rId4"/>
              </a:rPr>
              <a:t>https://github.com/vishpuro/Coursera/blob/cd2e893f0e0e404f3c040b5106176654551d2d75/capstone/jupyter-labs-eda-dataviz.ipynb.jupyterlite.ipynb</a:t>
            </a:r>
            <a:endParaRPr lang="en-US" sz="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Payload Mass</a:t>
            </a:r>
            <a:endParaRPr lang="en-US" dirty="0">
              <a:solidFill>
                <a:srgbClr val="0B49CB"/>
              </a:solidFill>
            </a:endParaRPr>
          </a:p>
        </p:txBody>
      </p:sp>
    </p:spTree>
    <p:extLst>
      <p:ext uri="{BB962C8B-B14F-4D97-AF65-F5344CB8AC3E}">
        <p14:creationId xmlns:p14="http://schemas.microsoft.com/office/powerpoint/2010/main" val="344285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7FE662-CF7B-7581-AE9B-AFE8E981B645}"/>
              </a:ext>
            </a:extLst>
          </p:cNvPr>
          <p:cNvPicPr>
            <a:picLocks noChangeAspect="1"/>
          </p:cNvPicPr>
          <p:nvPr/>
        </p:nvPicPr>
        <p:blipFill>
          <a:blip r:embed="rId4"/>
          <a:srcRect/>
          <a:stretch/>
        </p:blipFill>
        <p:spPr>
          <a:xfrm>
            <a:off x="0" y="3424929"/>
            <a:ext cx="12191999" cy="34137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24979"/>
            <a:ext cx="10515599" cy="1856649"/>
          </a:xfrm>
          <a:prstGeom prst="rect">
            <a:avLst/>
          </a:prstGeom>
        </p:spPr>
        <p:txBody>
          <a:bodyPr>
            <a:normAutofit/>
          </a:bodyPr>
          <a:lstStyle/>
          <a:p>
            <a:pPr>
              <a:lnSpc>
                <a:spcPct val="100000"/>
              </a:lnSpc>
              <a:spcBef>
                <a:spcPts val="1400"/>
              </a:spcBef>
            </a:pPr>
            <a:r>
              <a:rPr lang="en-US" sz="1200" dirty="0"/>
              <a:t>From the graph we see that </a:t>
            </a:r>
            <a:r>
              <a:rPr lang="en-US" sz="1200" b="1" dirty="0"/>
              <a:t>CCAFS </a:t>
            </a:r>
            <a:r>
              <a:rPr lang="en-US" sz="1200" dirty="0"/>
              <a:t>is the main launch site, indicated by the number of markers being greater for this site and by the site being used consistently over time. KSC has no flights in the first 25, but consistent use after that time. There are fewer flights from KSC than CCAFS. VAFB has the fewest flights and there have been no flights from there at all in the last 30 launches. VAFB seems to have larger payloads before the other sites, but it is superseded by the other others. There doesn’t seem to relationship between launch site and landing success that isn’t explained by the success rate increasing with flight number</a:t>
            </a: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1EC7DC-5570-8603-6F88-06BD5E5CCA37}"/>
              </a:ext>
            </a:extLst>
          </p:cNvPr>
          <p:cNvPicPr>
            <a:picLocks noChangeAspect="1"/>
          </p:cNvPicPr>
          <p:nvPr/>
        </p:nvPicPr>
        <p:blipFill>
          <a:blip r:embed="rId4"/>
          <a:srcRect/>
          <a:stretch/>
        </p:blipFill>
        <p:spPr>
          <a:xfrm>
            <a:off x="0" y="2794000"/>
            <a:ext cx="12192000" cy="406400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1737"/>
            <a:ext cx="10615894" cy="1087070"/>
          </a:xfrm>
          <a:prstGeom prst="rect">
            <a:avLst/>
          </a:prstGeom>
        </p:spPr>
        <p:txBody>
          <a:bodyPr>
            <a:normAutofit fontScale="85000" lnSpcReduction="10000"/>
          </a:bodyPr>
          <a:lstStyle/>
          <a:p>
            <a:pPr>
              <a:lnSpc>
                <a:spcPct val="100000"/>
              </a:lnSpc>
              <a:spcBef>
                <a:spcPts val="1400"/>
              </a:spcBef>
            </a:pPr>
            <a:r>
              <a:rPr lang="en-US" sz="1200" dirty="0"/>
              <a:t>CCAFS launches payloads of all sizes between 0 and 7000 kg. We will call this the low payload range (LPR). It also launches at a higher payload range (HPR) between 12000 kg and 16000 kg</a:t>
            </a:r>
          </a:p>
          <a:p>
            <a:pPr>
              <a:lnSpc>
                <a:spcPct val="100000"/>
              </a:lnSpc>
              <a:spcBef>
                <a:spcPts val="1400"/>
              </a:spcBef>
            </a:pPr>
            <a:r>
              <a:rPr lang="en-US" sz="1200" dirty="0"/>
              <a:t>KSC launches fewer rockets, however its payload profile is like CCAFS. There are many flight in the LPR and HPR, but only 1 in the middle payload range (MPR) between 7000 kg and 12000 kg.</a:t>
            </a:r>
          </a:p>
          <a:p>
            <a:pPr>
              <a:lnSpc>
                <a:spcPct val="100000"/>
              </a:lnSpc>
              <a:spcBef>
                <a:spcPts val="1400"/>
              </a:spcBef>
            </a:pPr>
            <a:r>
              <a:rPr lang="en-US" sz="1200" dirty="0"/>
              <a:t>VAFB launches the fewest rockets of any site, and its payload profile is different to the other sites. It has many flights in the MPR and a few in the LPR, but none in the HPR.</a:t>
            </a: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46E76A-8907-CEAF-AA7C-0D67877A72D1}"/>
              </a:ext>
            </a:extLst>
          </p:cNvPr>
          <p:cNvPicPr>
            <a:picLocks noChangeAspect="1"/>
          </p:cNvPicPr>
          <p:nvPr/>
        </p:nvPicPr>
        <p:blipFill>
          <a:blip r:embed="rId4"/>
          <a:srcRect/>
          <a:stretch/>
        </p:blipFill>
        <p:spPr>
          <a:xfrm>
            <a:off x="6947733" y="1356509"/>
            <a:ext cx="5151048" cy="515104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3175" y="1832282"/>
            <a:ext cx="2715350" cy="4893432"/>
          </a:xfrm>
          <a:prstGeom prst="rect">
            <a:avLst/>
          </a:prstGeom>
        </p:spPr>
        <p:txBody>
          <a:bodyPr>
            <a:normAutofit/>
          </a:bodyPr>
          <a:lstStyle/>
          <a:p>
            <a:pPr>
              <a:lnSpc>
                <a:spcPct val="100000"/>
              </a:lnSpc>
              <a:spcBef>
                <a:spcPts val="1400"/>
              </a:spcBef>
            </a:pPr>
            <a:r>
              <a:rPr lang="en-US" sz="1200" dirty="0"/>
              <a:t>There are 4 orbit types that have 100% success rates and 1 orbit type has a 0% success rate. This requires greater investigation.</a:t>
            </a:r>
          </a:p>
          <a:p>
            <a:pPr>
              <a:lnSpc>
                <a:spcPct val="100000"/>
              </a:lnSpc>
              <a:spcBef>
                <a:spcPts val="1400"/>
              </a:spcBef>
            </a:pPr>
            <a:r>
              <a:rPr lang="en-US" sz="1200" dirty="0">
                <a:solidFill>
                  <a:schemeClr val="accent3">
                    <a:lumMod val="25000"/>
                  </a:schemeClr>
                </a:solidFill>
              </a:rPr>
              <a:t>After checking the number of flights in each orbit type (see next slide), it was found that there are 4 orbit types with only 1 flight. Claiming 100% success rates for them, while technically true, is misleading with so few data points.</a:t>
            </a:r>
          </a:p>
          <a:p>
            <a:pPr>
              <a:lnSpc>
                <a:spcPct val="100000"/>
              </a:lnSpc>
              <a:spcBef>
                <a:spcPts val="1400"/>
              </a:spcBef>
            </a:pPr>
            <a:r>
              <a:rPr lang="en-US" sz="1200" dirty="0">
                <a:solidFill>
                  <a:schemeClr val="accent3">
                    <a:lumMod val="25000"/>
                  </a:schemeClr>
                </a:solidFill>
              </a:rPr>
              <a:t>We see that with increasing numbers of flights, the proportion of successes has a negative gradient. However, this graph does not take into account improvements over time (see next slide).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A7A3C79B-6A20-1D42-253B-FAE8D6958F86}"/>
              </a:ext>
            </a:extLst>
          </p:cNvPr>
          <p:cNvPicPr>
            <a:picLocks noChangeAspect="1"/>
          </p:cNvPicPr>
          <p:nvPr/>
        </p:nvPicPr>
        <p:blipFill>
          <a:blip r:embed="rId5"/>
          <a:srcRect/>
          <a:stretch/>
        </p:blipFill>
        <p:spPr>
          <a:xfrm>
            <a:off x="2854235" y="1832282"/>
            <a:ext cx="4040703" cy="1885660"/>
          </a:xfrm>
          <a:prstGeom prst="rect">
            <a:avLst/>
          </a:prstGeom>
        </p:spPr>
      </p:pic>
      <p:pic>
        <p:nvPicPr>
          <p:cNvPr id="10" name="Picture 9" descr="A graph of different colored bars&#10;&#10;Description automatically generated">
            <a:extLst>
              <a:ext uri="{FF2B5EF4-FFF2-40B4-BE49-F238E27FC236}">
                <a16:creationId xmlns:a16="http://schemas.microsoft.com/office/drawing/2014/main" id="{A1C03FD4-52CD-D92B-F18F-87452D0F7826}"/>
              </a:ext>
            </a:extLst>
          </p:cNvPr>
          <p:cNvPicPr>
            <a:picLocks noChangeAspect="1"/>
          </p:cNvPicPr>
          <p:nvPr/>
        </p:nvPicPr>
        <p:blipFill>
          <a:blip r:embed="rId6"/>
          <a:stretch>
            <a:fillRect/>
          </a:stretch>
        </p:blipFill>
        <p:spPr>
          <a:xfrm>
            <a:off x="2854235" y="4092354"/>
            <a:ext cx="4026414" cy="187899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7469"/>
            <a:ext cx="10606610" cy="1838083"/>
          </a:xfrm>
          <a:prstGeom prst="rect">
            <a:avLst/>
          </a:prstGeom>
        </p:spPr>
        <p:txBody>
          <a:bodyPr numCol="2" spcCol="360000">
            <a:normAutofit lnSpcReduction="10000"/>
          </a:bodyPr>
          <a:lstStyle/>
          <a:p>
            <a:r>
              <a:rPr lang="en-US" sz="1200" dirty="0"/>
              <a:t>There are 4 orbit types with only 1 flight (SO,ES-L1,GEO,HEO), of which SO failed, and the rest succeeded. This explains the 3 of the 4 100% success rates  and the only 0% success rate we saw in the previous graphs.</a:t>
            </a:r>
          </a:p>
          <a:p>
            <a:r>
              <a:rPr lang="en-US" sz="1200" dirty="0"/>
              <a:t>VLEO is the newest of the repeated flights starting at flight 65 and is the only regular flight after flight 80. It also consistently has the highest payloads.</a:t>
            </a:r>
          </a:p>
          <a:p>
            <a:r>
              <a:rPr lang="en-US" sz="1200" dirty="0"/>
              <a:t>MEO had 3 flights, the first failed, but he subsequent 2 succeeded.</a:t>
            </a:r>
          </a:p>
          <a:p>
            <a:r>
              <a:rPr lang="en-US" sz="1200" dirty="0"/>
              <a:t>SSO has 5 flights and every one of them succeeded.</a:t>
            </a:r>
          </a:p>
          <a:p>
            <a:r>
              <a:rPr lang="en-US" sz="1200" dirty="0"/>
              <a:t>GTO is a regular flight starting at flight 5 and ends at flight 72. It has the highest failure rate of any orbit type that wasn’t a one-off flight, but 6/13 of the failures for this orbit type occur in the first 20 flights.</a:t>
            </a:r>
          </a:p>
          <a:p>
            <a:r>
              <a:rPr lang="en-US" sz="1200" dirty="0"/>
              <a:t>PO is a regular flight starting at flight 4 and ends at flight 62. </a:t>
            </a:r>
          </a:p>
          <a:p>
            <a:r>
              <a:rPr lang="en-US" sz="1200" dirty="0"/>
              <a:t>ISS is another regular flight starting at flight 3. The last is at flight 79. The ISS orbit type has, like GTO has a high failure rate. Much like GTO, 5/8 failures occur early on in SpaceX’s history: within the first 16 flights</a:t>
            </a:r>
          </a:p>
          <a:p>
            <a:r>
              <a:rPr lang="en-US" sz="1200" dirty="0"/>
              <a:t>LEO was the first flight and is a regular flight until flight 45. </a:t>
            </a:r>
          </a:p>
          <a:p>
            <a:endParaRPr lang="en-US" sz="8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9FEF4B9-0677-E8AD-D872-ED13857A72B2}"/>
              </a:ext>
            </a:extLst>
          </p:cNvPr>
          <p:cNvPicPr>
            <a:picLocks noChangeAspect="1"/>
          </p:cNvPicPr>
          <p:nvPr/>
        </p:nvPicPr>
        <p:blipFill>
          <a:blip r:embed="rId4"/>
          <a:srcRect/>
          <a:stretch/>
        </p:blipFill>
        <p:spPr>
          <a:xfrm>
            <a:off x="-22684" y="3444240"/>
            <a:ext cx="12191999" cy="34137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bar graph&#10;&#10;Description automatically generated with medium confidence">
            <a:extLst>
              <a:ext uri="{FF2B5EF4-FFF2-40B4-BE49-F238E27FC236}">
                <a16:creationId xmlns:a16="http://schemas.microsoft.com/office/drawing/2014/main" id="{54315DA8-A049-C3CA-C250-A9E52B95F3E6}"/>
              </a:ext>
            </a:extLst>
          </p:cNvPr>
          <p:cNvPicPr>
            <a:picLocks noChangeAspect="1"/>
          </p:cNvPicPr>
          <p:nvPr/>
        </p:nvPicPr>
        <p:blipFill>
          <a:blip r:embed="rId3"/>
          <a:stretch>
            <a:fillRect/>
          </a:stretch>
        </p:blipFill>
        <p:spPr>
          <a:xfrm>
            <a:off x="92833" y="3579503"/>
            <a:ext cx="5810040" cy="2711352"/>
          </a:xfrm>
          <a:prstGeom prst="rect">
            <a:avLst/>
          </a:prstGeom>
        </p:spPr>
      </p:pic>
      <p:pic>
        <p:nvPicPr>
          <p:cNvPr id="9" name="Picture 8" descr="A graph of a bar graph&#10;&#10;Description automatically generated with medium confidence">
            <a:extLst>
              <a:ext uri="{FF2B5EF4-FFF2-40B4-BE49-F238E27FC236}">
                <a16:creationId xmlns:a16="http://schemas.microsoft.com/office/drawing/2014/main" id="{A5443B48-2BC0-2955-1DC7-E20E4AF0FC45}"/>
              </a:ext>
            </a:extLst>
          </p:cNvPr>
          <p:cNvPicPr>
            <a:picLocks noChangeAspect="1"/>
          </p:cNvPicPr>
          <p:nvPr/>
        </p:nvPicPr>
        <p:blipFill>
          <a:blip r:embed="rId4"/>
          <a:stretch>
            <a:fillRect/>
          </a:stretch>
        </p:blipFill>
        <p:spPr>
          <a:xfrm>
            <a:off x="5477118" y="3580224"/>
            <a:ext cx="5808494" cy="271063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99696" y="2006519"/>
            <a:ext cx="4985603" cy="1067640"/>
          </a:xfrm>
          <a:prstGeom prst="rect">
            <a:avLst/>
          </a:prstGeom>
        </p:spPr>
        <p:txBody>
          <a:bodyPr numCol="1" spcCol="360000">
            <a:normAutofit/>
          </a:bodyPr>
          <a:lstStyle/>
          <a:p>
            <a:r>
              <a:rPr lang="en-US" sz="1200" dirty="0"/>
              <a:t>If we look at the difference in the proportion of successful landings for each orbit type with more that 1 flight including and excluding the first 20 flights, we see that the success rate jumps up markedly for all orbit types.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beyond flight 20</a:t>
            </a:r>
            <a:endParaRPr lang="en-US" dirty="0">
              <a:solidFill>
                <a:srgbClr val="0B49CB"/>
              </a:solidFill>
            </a:endParaRPr>
          </a:p>
        </p:txBody>
      </p:sp>
      <p:cxnSp>
        <p:nvCxnSpPr>
          <p:cNvPr id="13" name="Straight Connector 12">
            <a:extLst>
              <a:ext uri="{FF2B5EF4-FFF2-40B4-BE49-F238E27FC236}">
                <a16:creationId xmlns:a16="http://schemas.microsoft.com/office/drawing/2014/main" id="{D2564B93-3D9A-2D40-05C8-F3B426DC6CD6}"/>
              </a:ext>
            </a:extLst>
          </p:cNvPr>
          <p:cNvCxnSpPr>
            <a:cxnSpLocks/>
          </p:cNvCxnSpPr>
          <p:nvPr/>
        </p:nvCxnSpPr>
        <p:spPr>
          <a:xfrm>
            <a:off x="895833" y="4971178"/>
            <a:ext cx="9728845" cy="0"/>
          </a:xfrm>
          <a:prstGeom prst="line">
            <a:avLst/>
          </a:prstGeom>
          <a:ln w="22225">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89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C9615A-F33B-89C6-9FE0-AA318E2C9AA1}"/>
              </a:ext>
            </a:extLst>
          </p:cNvPr>
          <p:cNvPicPr>
            <a:picLocks noChangeAspect="1"/>
          </p:cNvPicPr>
          <p:nvPr/>
        </p:nvPicPr>
        <p:blipFill>
          <a:blip r:embed="rId4"/>
          <a:srcRect/>
          <a:stretch/>
        </p:blipFill>
        <p:spPr>
          <a:xfrm>
            <a:off x="292211" y="3630540"/>
            <a:ext cx="11471199" cy="296209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4706"/>
            <a:ext cx="5974270" cy="1984294"/>
          </a:xfrm>
          <a:prstGeom prst="rect">
            <a:avLst/>
          </a:prstGeom>
        </p:spPr>
        <p:txBody>
          <a:bodyPr>
            <a:normAutofit fontScale="85000" lnSpcReduction="20000"/>
          </a:bodyPr>
          <a:lstStyle/>
          <a:p>
            <a:r>
              <a:rPr lang="en-US" sz="1200" dirty="0"/>
              <a:t>Flights to GTO have payloads are evenly distributed between 3000 and 7000 kg.</a:t>
            </a:r>
          </a:p>
          <a:p>
            <a:r>
              <a:rPr lang="en-US" sz="1200" dirty="0"/>
              <a:t>Flights to the ISS are mostly around 2000 kg to 3000 kg, with a few heavier loads. </a:t>
            </a:r>
          </a:p>
          <a:p>
            <a:r>
              <a:rPr lang="en-US" sz="1200" dirty="0"/>
              <a:t>VLEO payloads are tightly clustered around the 15000 to 16000 kg range with 1 data point in the 13000 to 14000 kg range.</a:t>
            </a:r>
          </a:p>
          <a:p>
            <a:r>
              <a:rPr lang="en-US" sz="1200" dirty="0"/>
              <a:t>PO payloads are tightly clustered with 2 payloads in the 0 to 1000 kg range and 5 in the 9000 to10000 kg range.</a:t>
            </a:r>
          </a:p>
          <a:p>
            <a:r>
              <a:rPr lang="en-US" sz="1200" dirty="0"/>
              <a:t>MEO payloads are between 3000 and 5000 kgs.</a:t>
            </a:r>
          </a:p>
          <a:p>
            <a:r>
              <a:rPr lang="en-US" sz="1200" dirty="0"/>
              <a:t>The other orbits have either 1 data point or large ranges. Predicting payload based on their orbits would be difficult.</a:t>
            </a:r>
          </a:p>
          <a:p>
            <a:r>
              <a:rPr lang="en-US" sz="1200" dirty="0"/>
              <a:t>ISS, GTO and VLEO form distinctive payload bands allowing prediction of Orbit type from payload.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descr="A graph of flight number&#10;&#10;Description automatically generated with medium confidence">
            <a:extLst>
              <a:ext uri="{FF2B5EF4-FFF2-40B4-BE49-F238E27FC236}">
                <a16:creationId xmlns:a16="http://schemas.microsoft.com/office/drawing/2014/main" id="{A8088954-2785-9EF6-511A-AEC21CFCBE19}"/>
              </a:ext>
            </a:extLst>
          </p:cNvPr>
          <p:cNvPicPr>
            <a:picLocks noChangeAspect="1"/>
          </p:cNvPicPr>
          <p:nvPr/>
        </p:nvPicPr>
        <p:blipFill>
          <a:blip r:embed="rId5"/>
          <a:stretch>
            <a:fillRect/>
          </a:stretch>
        </p:blipFill>
        <p:spPr>
          <a:xfrm>
            <a:off x="6868430" y="1294691"/>
            <a:ext cx="4894980" cy="228432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CC81BC-687B-1181-601B-A0665D69466C}"/>
              </a:ext>
            </a:extLst>
          </p:cNvPr>
          <p:cNvPicPr>
            <a:picLocks noChangeAspect="1"/>
          </p:cNvPicPr>
          <p:nvPr/>
        </p:nvPicPr>
        <p:blipFill>
          <a:blip r:embed="rId4"/>
          <a:srcRect/>
          <a:stretch/>
        </p:blipFill>
        <p:spPr>
          <a:xfrm>
            <a:off x="5886471" y="1489554"/>
            <a:ext cx="6120763" cy="428453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909891"/>
            <a:ext cx="4915979" cy="1286137"/>
          </a:xfrm>
          <a:prstGeom prst="rect">
            <a:avLst/>
          </a:prstGeom>
        </p:spPr>
        <p:txBody>
          <a:bodyPr>
            <a:normAutofit/>
          </a:bodyPr>
          <a:lstStyle/>
          <a:p>
            <a:r>
              <a:rPr lang="en-US" sz="1200" dirty="0"/>
              <a:t>We see that there is a general trend upward trend over time. This is backed up by our graphs of success rate vs orbit type including and excluding the first 20 flights. The year looks like a very useful feature for predicting the success of a flight.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GB" sz="1200" dirty="0"/>
              <a:t>To find the list of SpaceX launch sites we queried all unique </a:t>
            </a:r>
            <a:r>
              <a:rPr lang="en-GB" sz="1200" b="1" dirty="0"/>
              <a:t>launch sites </a:t>
            </a:r>
            <a:r>
              <a:rPr lang="en-GB" sz="1200" dirty="0"/>
              <a:t>from the table. To do this we used the DISTINCT command:</a:t>
            </a:r>
          </a:p>
          <a:p>
            <a:pPr marL="0" indent="0">
              <a:buNone/>
            </a:pPr>
            <a:r>
              <a:rPr lang="en-GB" sz="1200" b="1" dirty="0">
                <a:solidFill>
                  <a:srgbClr val="00B050"/>
                </a:solidFill>
              </a:rPr>
              <a:t>SELECT DISTINCT </a:t>
            </a:r>
            <a:r>
              <a:rPr lang="en-GB" sz="1200" dirty="0"/>
              <a:t>launch_site</a:t>
            </a:r>
            <a:r>
              <a:rPr lang="en-GB" sz="1200" dirty="0">
                <a:solidFill>
                  <a:schemeClr val="accent1"/>
                </a:solidFill>
              </a:rPr>
              <a:t> </a:t>
            </a:r>
          </a:p>
          <a:p>
            <a:pPr marL="0" indent="0">
              <a:buNone/>
            </a:pPr>
            <a:r>
              <a:rPr lang="en-GB" sz="1200" b="1" dirty="0">
                <a:solidFill>
                  <a:srgbClr val="00B050"/>
                </a:solidFill>
              </a:rPr>
              <a:t>FROM</a:t>
            </a:r>
            <a:r>
              <a:rPr lang="en-GB" sz="1200" dirty="0"/>
              <a:t> SPACEXTABLE</a:t>
            </a:r>
          </a:p>
          <a:p>
            <a:pPr marL="0" indent="0">
              <a:buNone/>
            </a:pPr>
            <a:r>
              <a:rPr lang="en-GB" sz="800" dirty="0">
                <a:hlinkClick r:id="rId4"/>
              </a:rPr>
              <a:t>https://github.com/vishpuro/Coursera/blob/cd2e893f0e0e404f3c040b5106176654551d2d75/capstone/jupyter-labs-eda-sql-coursera_sqllite.ipynb</a:t>
            </a:r>
            <a:endParaRPr lang="en-GB" sz="800" dirty="0"/>
          </a:p>
          <a:p>
            <a:pPr marL="0" indent="0">
              <a:buNone/>
            </a:pPr>
            <a:endParaRPr lang="en-GB" sz="1200" dirty="0"/>
          </a:p>
          <a:p>
            <a:pPr marL="0" indent="0">
              <a:buNone/>
            </a:pPr>
            <a:endParaRPr lang="en-GB" sz="1200"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phone&#10;&#10;Description automatically generated">
            <a:extLst>
              <a:ext uri="{FF2B5EF4-FFF2-40B4-BE49-F238E27FC236}">
                <a16:creationId xmlns:a16="http://schemas.microsoft.com/office/drawing/2014/main" id="{5BBE9E17-9C00-134D-C71F-9123AC1C5D68}"/>
              </a:ext>
            </a:extLst>
          </p:cNvPr>
          <p:cNvPicPr>
            <a:picLocks noChangeAspect="1"/>
          </p:cNvPicPr>
          <p:nvPr/>
        </p:nvPicPr>
        <p:blipFill>
          <a:blip r:embed="rId5"/>
          <a:stretch>
            <a:fillRect/>
          </a:stretch>
        </p:blipFill>
        <p:spPr>
          <a:xfrm>
            <a:off x="5115727" y="3209291"/>
            <a:ext cx="1054154" cy="14605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96F4AADC-F09E-F46C-464F-CC2F92DD5FE9}"/>
              </a:ext>
            </a:extLst>
          </p:cNvPr>
          <p:cNvPicPr>
            <a:picLocks noChangeAspect="1"/>
          </p:cNvPicPr>
          <p:nvPr/>
        </p:nvPicPr>
        <p:blipFill>
          <a:blip r:embed="rId4"/>
          <a:stretch>
            <a:fillRect/>
          </a:stretch>
        </p:blipFill>
        <p:spPr>
          <a:xfrm>
            <a:off x="0" y="3490502"/>
            <a:ext cx="12192000" cy="255266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64877"/>
          </a:xfrm>
          <a:prstGeom prst="rect">
            <a:avLst/>
          </a:prstGeom>
        </p:spPr>
        <p:txBody>
          <a:bodyPr>
            <a:normAutofit/>
          </a:bodyPr>
          <a:lstStyle/>
          <a:p>
            <a:pPr marL="0" indent="0">
              <a:buNone/>
            </a:pPr>
            <a:r>
              <a:rPr lang="en-GB" sz="1200" dirty="0"/>
              <a:t>We then wanted to see what kind of data is present in the table, so we queried 5 records with </a:t>
            </a:r>
            <a:r>
              <a:rPr lang="en-GB" sz="1200" b="1" dirty="0"/>
              <a:t>CCAFS </a:t>
            </a:r>
            <a:r>
              <a:rPr lang="en-GB" sz="1200" dirty="0"/>
              <a:t>launch site To do this we used the WHERE LIKE commands to filter the results and the LIMIT command to select only 5 records. </a:t>
            </a:r>
          </a:p>
          <a:p>
            <a:pPr marL="0" indent="0">
              <a:buNone/>
            </a:pPr>
            <a:r>
              <a:rPr lang="en-GB" sz="1200" b="1" dirty="0">
                <a:solidFill>
                  <a:srgbClr val="00B050"/>
                </a:solidFill>
              </a:rPr>
              <a:t>SELECT</a:t>
            </a:r>
            <a:r>
              <a:rPr lang="en-GB" sz="1200" dirty="0"/>
              <a:t> * </a:t>
            </a:r>
          </a:p>
          <a:p>
            <a:pPr marL="0" indent="0">
              <a:buNone/>
            </a:pPr>
            <a:r>
              <a:rPr lang="en-GB" sz="1200" b="1" dirty="0">
                <a:solidFill>
                  <a:srgbClr val="00B050"/>
                </a:solidFill>
              </a:rPr>
              <a:t>FROM</a:t>
            </a:r>
            <a:r>
              <a:rPr lang="en-GB" sz="1200" dirty="0"/>
              <a:t> SPACEXTABLE  </a:t>
            </a:r>
          </a:p>
          <a:p>
            <a:pPr marL="0" indent="0">
              <a:buNone/>
            </a:pPr>
            <a:r>
              <a:rPr lang="en-GB" sz="1200" b="1" dirty="0">
                <a:solidFill>
                  <a:srgbClr val="00B050"/>
                </a:solidFill>
              </a:rPr>
              <a:t>WHERE</a:t>
            </a:r>
            <a:r>
              <a:rPr lang="en-GB" sz="1200" dirty="0"/>
              <a:t> launch_site </a:t>
            </a:r>
            <a:r>
              <a:rPr lang="en-GB" sz="1200" b="1" dirty="0">
                <a:solidFill>
                  <a:srgbClr val="00B050"/>
                </a:solidFill>
              </a:rPr>
              <a:t>LIKE</a:t>
            </a:r>
            <a:r>
              <a:rPr lang="en-GB" sz="1200" dirty="0"/>
              <a:t> 'CCA%’ </a:t>
            </a:r>
          </a:p>
          <a:p>
            <a:pPr marL="0" indent="0">
              <a:buNone/>
            </a:pPr>
            <a:r>
              <a:rPr lang="en-GB" sz="1200" b="1" dirty="0">
                <a:solidFill>
                  <a:srgbClr val="00B050"/>
                </a:solidFill>
              </a:rPr>
              <a:t>LIMIT</a:t>
            </a:r>
            <a:r>
              <a:rPr lang="en-GB" sz="1200" dirty="0"/>
              <a: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GB" sz="1200" dirty="0"/>
              <a:t>We wanted to see the total </a:t>
            </a:r>
            <a:r>
              <a:rPr lang="en-GB" sz="1200" b="1" dirty="0"/>
              <a:t>payload mass </a:t>
            </a:r>
            <a:r>
              <a:rPr lang="en-GB" sz="1200" dirty="0"/>
              <a:t>carried for customers, for example </a:t>
            </a:r>
            <a:r>
              <a:rPr lang="en-GB" sz="1200" b="1" dirty="0"/>
              <a:t>NASA (CRS)</a:t>
            </a:r>
            <a:r>
              <a:rPr lang="en-GB" sz="1200" dirty="0"/>
              <a:t>. To do this we used the SUM command with the WHERE LIKE commands to filter the results.</a:t>
            </a:r>
            <a:r>
              <a:rPr lang="en-GB" sz="1200" dirty="0">
                <a:solidFill>
                  <a:schemeClr val="accent1"/>
                </a:solidFill>
              </a:rPr>
              <a:t> </a:t>
            </a:r>
            <a:r>
              <a:rPr lang="en-GB" sz="1200" dirty="0"/>
              <a:t>The AS command was used to rename the results column since sum(PAYLOAD_MASS__KG_) is quite long.</a:t>
            </a:r>
          </a:p>
          <a:p>
            <a:pPr marL="0" indent="0">
              <a:buNone/>
            </a:pPr>
            <a:r>
              <a:rPr lang="en-GB" sz="1200" b="1" dirty="0">
                <a:solidFill>
                  <a:srgbClr val="00B050"/>
                </a:solidFill>
              </a:rPr>
              <a:t>SELECT </a:t>
            </a:r>
            <a:r>
              <a:rPr lang="en-GB" sz="1200" dirty="0"/>
              <a:t>customer, sum(PAYLOAD_MASS__KG_) </a:t>
            </a:r>
            <a:r>
              <a:rPr lang="en-GB" sz="1200" b="1" dirty="0">
                <a:solidFill>
                  <a:srgbClr val="00B050"/>
                </a:solidFill>
              </a:rPr>
              <a:t>AS</a:t>
            </a:r>
            <a:r>
              <a:rPr lang="en-GB" sz="1200" dirty="0"/>
              <a:t> Total_payload</a:t>
            </a:r>
          </a:p>
          <a:p>
            <a:pPr marL="0" indent="0">
              <a:buNone/>
            </a:pPr>
            <a:r>
              <a:rPr lang="en-GB" sz="1200" b="1" dirty="0">
                <a:solidFill>
                  <a:srgbClr val="00B050"/>
                </a:solidFill>
              </a:rPr>
              <a:t>FROM</a:t>
            </a:r>
            <a:r>
              <a:rPr lang="en-GB" sz="1200" dirty="0">
                <a:solidFill>
                  <a:schemeClr val="accent1"/>
                </a:solidFill>
              </a:rPr>
              <a:t> </a:t>
            </a:r>
            <a:r>
              <a:rPr lang="en-GB" sz="1200" dirty="0"/>
              <a:t>SPACEXTABLE </a:t>
            </a:r>
          </a:p>
          <a:p>
            <a:pPr marL="0" indent="0">
              <a:buNone/>
            </a:pPr>
            <a:r>
              <a:rPr lang="en-GB" sz="1200" b="1" dirty="0">
                <a:solidFill>
                  <a:srgbClr val="00B050"/>
                </a:solidFill>
              </a:rPr>
              <a:t>WHERE</a:t>
            </a:r>
            <a:r>
              <a:rPr lang="en-GB" sz="1200" dirty="0"/>
              <a:t> customer </a:t>
            </a:r>
            <a:r>
              <a:rPr lang="en-GB" sz="1200" b="1" dirty="0">
                <a:solidFill>
                  <a:srgbClr val="00B050"/>
                </a:solidFill>
              </a:rPr>
              <a:t>LIKE</a:t>
            </a:r>
            <a:r>
              <a:rPr lang="en-GB" sz="1200" dirty="0"/>
              <a:t>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AFA1B9E4-5C1F-FB8D-F5CE-7987BC158CFC}"/>
              </a:ext>
            </a:extLst>
          </p:cNvPr>
          <p:cNvPicPr>
            <a:picLocks noChangeAspect="1"/>
          </p:cNvPicPr>
          <p:nvPr/>
        </p:nvPicPr>
        <p:blipFill>
          <a:blip r:embed="rId4"/>
          <a:stretch>
            <a:fillRect/>
          </a:stretch>
        </p:blipFill>
        <p:spPr>
          <a:xfrm>
            <a:off x="4814878" y="3667902"/>
            <a:ext cx="1949550" cy="66678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GB" sz="1200" dirty="0"/>
              <a:t>We wanted to see the average </a:t>
            </a:r>
            <a:r>
              <a:rPr lang="en-GB" sz="1200" b="1" dirty="0"/>
              <a:t>payload mass </a:t>
            </a:r>
            <a:r>
              <a:rPr lang="en-GB" sz="1200" dirty="0"/>
              <a:t>carried by different </a:t>
            </a:r>
            <a:r>
              <a:rPr lang="en-GB" sz="1200" b="1" dirty="0"/>
              <a:t>booster versions</a:t>
            </a:r>
            <a:r>
              <a:rPr lang="en-GB" sz="1200" dirty="0"/>
              <a:t>, for example </a:t>
            </a:r>
            <a:r>
              <a:rPr lang="en-GB" sz="1200" b="1" dirty="0"/>
              <a:t>F9 v1.1</a:t>
            </a:r>
            <a:r>
              <a:rPr lang="en-GB" sz="1200" dirty="0"/>
              <a:t>. To do this we used the AVG function to get the mean with the WHERE command to filter the results. </a:t>
            </a:r>
          </a:p>
          <a:p>
            <a:pPr marL="0" indent="0">
              <a:buNone/>
            </a:pPr>
            <a:r>
              <a:rPr lang="en-GB" sz="1200" b="1" dirty="0">
                <a:solidFill>
                  <a:srgbClr val="00B050"/>
                </a:solidFill>
              </a:rPr>
              <a:t>SELECT </a:t>
            </a:r>
            <a:r>
              <a:rPr lang="en-GB" sz="1200" dirty="0"/>
              <a:t>booster_version, AVG(PAYLOAD_MASS__KG_) </a:t>
            </a:r>
            <a:r>
              <a:rPr lang="en-GB" sz="1200" b="1" dirty="0">
                <a:solidFill>
                  <a:srgbClr val="00B050"/>
                </a:solidFill>
              </a:rPr>
              <a:t>AS</a:t>
            </a:r>
            <a:r>
              <a:rPr lang="en-GB" sz="1200" dirty="0"/>
              <a:t> Average_Payload</a:t>
            </a:r>
          </a:p>
          <a:p>
            <a:pPr marL="0" indent="0">
              <a:buNone/>
            </a:pPr>
            <a:r>
              <a:rPr lang="en-GB" sz="1200" b="1" dirty="0">
                <a:solidFill>
                  <a:srgbClr val="00B050"/>
                </a:solidFill>
              </a:rPr>
              <a:t>FROM</a:t>
            </a:r>
            <a:r>
              <a:rPr lang="en-GB" sz="1200" dirty="0"/>
              <a:t> SPACEXTABLE </a:t>
            </a:r>
          </a:p>
          <a:p>
            <a:pPr marL="0" indent="0">
              <a:buNone/>
            </a:pPr>
            <a:r>
              <a:rPr lang="en-GB" sz="1200" b="1" dirty="0">
                <a:solidFill>
                  <a:srgbClr val="00B050"/>
                </a:solidFill>
              </a:rPr>
              <a:t>WHERE</a:t>
            </a:r>
            <a:r>
              <a:rPr lang="en-GB" sz="1200" dirty="0"/>
              <a:t> booster_version = 'F9 v1.1’</a:t>
            </a:r>
          </a:p>
          <a:p>
            <a:pPr marL="0" indent="0">
              <a:buNone/>
            </a:pPr>
            <a:endParaRPr lang="en-GB" sz="1200"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F24A282-ACD9-C1D6-275C-AF0054B9FA9B}"/>
              </a:ext>
            </a:extLst>
          </p:cNvPr>
          <p:cNvPicPr>
            <a:picLocks noChangeAspect="1"/>
          </p:cNvPicPr>
          <p:nvPr/>
        </p:nvPicPr>
        <p:blipFill>
          <a:blip r:embed="rId4"/>
          <a:srcRect/>
          <a:stretch/>
        </p:blipFill>
        <p:spPr>
          <a:xfrm>
            <a:off x="5049158" y="3643804"/>
            <a:ext cx="2093682" cy="62868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7094"/>
            <a:ext cx="10259903" cy="51011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Summary of methodologies</a:t>
            </a:r>
          </a:p>
          <a:p>
            <a:pPr marL="0" indent="0">
              <a:lnSpc>
                <a:spcPct val="120000"/>
              </a:lnSpc>
              <a:spcBef>
                <a:spcPts val="1400"/>
              </a:spcBef>
              <a:buNone/>
            </a:pPr>
            <a:r>
              <a:rPr lang="en-US" sz="800" dirty="0">
                <a:solidFill>
                  <a:schemeClr val="tx1"/>
                </a:solidFill>
                <a:latin typeface="+mn-lt"/>
              </a:rPr>
              <a:t>Data was collected from 2 sources: a REST </a:t>
            </a:r>
            <a:r>
              <a:rPr lang="en-US" sz="800" dirty="0" err="1">
                <a:solidFill>
                  <a:schemeClr val="tx1"/>
                </a:solidFill>
                <a:latin typeface="+mn-lt"/>
              </a:rPr>
              <a:t>api</a:t>
            </a:r>
            <a:r>
              <a:rPr lang="en-US" sz="800" dirty="0">
                <a:solidFill>
                  <a:schemeClr val="tx1"/>
                </a:solidFill>
                <a:latin typeface="+mn-lt"/>
              </a:rPr>
              <a:t> and web scraping Wikipedia SpaceX falcon 9 past launches page</a:t>
            </a:r>
          </a:p>
          <a:p>
            <a:pPr marL="0" indent="0">
              <a:lnSpc>
                <a:spcPct val="120000"/>
              </a:lnSpc>
              <a:spcBef>
                <a:spcPts val="1400"/>
              </a:spcBef>
              <a:buNone/>
            </a:pPr>
            <a:r>
              <a:rPr lang="en-US" sz="800" dirty="0">
                <a:solidFill>
                  <a:schemeClr val="tx1"/>
                </a:solidFill>
                <a:latin typeface="+mn-lt"/>
              </a:rPr>
              <a:t>The data was checked for null values and data types. Payload mass data was imputed with its mean value. Categorical variables were one-hot-encoded. The Outcome variable was converted into a binary target variable by defining good and bad outcomes. The data was standardized.</a:t>
            </a:r>
            <a:r>
              <a:rPr lang="en-US" sz="800" dirty="0">
                <a:solidFill>
                  <a:schemeClr val="accent3">
                    <a:lumMod val="25000"/>
                  </a:schemeClr>
                </a:solidFill>
                <a:latin typeface="+mn-lt"/>
              </a:rPr>
              <a:t> We plot various variables against each other to see how they correlate. We use SQL to query the data to learn about various aspects of it. </a:t>
            </a:r>
            <a:r>
              <a:rPr lang="en-US" sz="800" dirty="0">
                <a:solidFill>
                  <a:schemeClr val="tx1"/>
                </a:solidFill>
                <a:latin typeface="+mn-lt"/>
              </a:rPr>
              <a:t>We visualize map information to see where launch sites and located and infrastructure distances. We also created an interactive dashboard that allows booster information at different launch sites to be queried. </a:t>
            </a:r>
            <a:r>
              <a:rPr lang="en-US" sz="800" dirty="0">
                <a:solidFill>
                  <a:schemeClr val="accent3">
                    <a:lumMod val="25000"/>
                  </a:schemeClr>
                </a:solidFill>
                <a:latin typeface="+mn-lt"/>
              </a:rPr>
              <a:t>The data was split into a train and a test set. Using the train set we used 4 different algorithms (Logistic regression, SVM, KNN and Decision trees) with </a:t>
            </a:r>
            <a:r>
              <a:rPr lang="en-US" sz="800" dirty="0" err="1">
                <a:solidFill>
                  <a:schemeClr val="accent3">
                    <a:lumMod val="25000"/>
                  </a:schemeClr>
                </a:solidFill>
                <a:latin typeface="+mn-lt"/>
              </a:rPr>
              <a:t>GridSearchCV</a:t>
            </a:r>
            <a:r>
              <a:rPr lang="en-US" sz="800" dirty="0">
                <a:solidFill>
                  <a:schemeClr val="accent3">
                    <a:lumMod val="25000"/>
                  </a:schemeClr>
                </a:solidFill>
                <a:latin typeface="+mn-lt"/>
              </a:rPr>
              <a:t>. </a:t>
            </a:r>
            <a:r>
              <a:rPr lang="en-US" sz="800" dirty="0" err="1">
                <a:solidFill>
                  <a:schemeClr val="accent3">
                    <a:lumMod val="25000"/>
                  </a:schemeClr>
                </a:solidFill>
                <a:latin typeface="+mn-lt"/>
              </a:rPr>
              <a:t>GridSearchCV</a:t>
            </a:r>
            <a:r>
              <a:rPr lang="en-US" sz="800" dirty="0">
                <a:solidFill>
                  <a:schemeClr val="accent3">
                    <a:lumMod val="25000"/>
                  </a:schemeClr>
                </a:solidFill>
                <a:latin typeface="+mn-lt"/>
              </a:rPr>
              <a:t> allows us to try different hyperparameters for the algorithms that need to be set before the algorithm is run. This allows us to find the best hyperparameters to improve the accuracy of the algorithm. We set the cross-validation splits within </a:t>
            </a:r>
            <a:r>
              <a:rPr lang="en-US" sz="800" dirty="0" err="1">
                <a:solidFill>
                  <a:schemeClr val="accent3">
                    <a:lumMod val="25000"/>
                  </a:schemeClr>
                </a:solidFill>
                <a:latin typeface="+mn-lt"/>
              </a:rPr>
              <a:t>gridsearchcv</a:t>
            </a:r>
            <a:r>
              <a:rPr lang="en-US" sz="800" dirty="0">
                <a:solidFill>
                  <a:schemeClr val="accent3">
                    <a:lumMod val="25000"/>
                  </a:schemeClr>
                </a:solidFill>
                <a:latin typeface="+mn-lt"/>
              </a:rPr>
              <a:t> to 10 to train on 90% of the data and test on 10%. Once the best parameters are found we tested the algorithm on the test set. The results from the 4 algorithms were put into a bar chart to compare them.</a:t>
            </a:r>
          </a:p>
          <a:p>
            <a:pPr>
              <a:lnSpc>
                <a:spcPct val="100000"/>
              </a:lnSpc>
              <a:spcBef>
                <a:spcPts val="1400"/>
              </a:spcBef>
            </a:pPr>
            <a:r>
              <a:rPr lang="en-US" sz="2200" dirty="0">
                <a:solidFill>
                  <a:schemeClr val="accent3">
                    <a:lumMod val="25000"/>
                  </a:schemeClr>
                </a:solidFill>
                <a:latin typeface="+mn-lt"/>
              </a:rPr>
              <a:t>Summary of all results</a:t>
            </a:r>
          </a:p>
          <a:p>
            <a:pPr>
              <a:spcBef>
                <a:spcPts val="1400"/>
              </a:spcBef>
            </a:pPr>
            <a:r>
              <a:rPr lang="en-US" sz="800" dirty="0">
                <a:solidFill>
                  <a:schemeClr val="tx1"/>
                </a:solidFill>
                <a:latin typeface="+mn-lt"/>
              </a:rPr>
              <a:t>We can predict whether Space X’s first stage will land successfully with an accuracy of 83%. The main issue we have with our predictions is false positives. If we had additional information about cost of false positives and false negatives, we could use ROC AUC to change the probability threshold to, for example exchange false positives for false negatives.</a:t>
            </a:r>
          </a:p>
          <a:p>
            <a:pPr>
              <a:spcBef>
                <a:spcPts val="1400"/>
              </a:spcBef>
            </a:pPr>
            <a:r>
              <a:rPr lang="en-US" sz="800" dirty="0">
                <a:solidFill>
                  <a:schemeClr val="tx1"/>
                </a:solidFill>
                <a:latin typeface="+mn-lt"/>
              </a:rPr>
              <a:t>Space X uses 3 launch sites. </a:t>
            </a:r>
            <a:r>
              <a:rPr lang="en-US" sz="800" dirty="0">
                <a:solidFill>
                  <a:schemeClr val="tx1"/>
                </a:solidFill>
              </a:rPr>
              <a:t>Two </a:t>
            </a:r>
            <a:r>
              <a:rPr lang="en-US" sz="800" dirty="0">
                <a:solidFill>
                  <a:schemeClr val="tx1"/>
                </a:solidFill>
                <a:latin typeface="+mn-lt"/>
              </a:rPr>
              <a:t>on the east coast and one on the west coast. The site </a:t>
            </a:r>
            <a:r>
              <a:rPr lang="en-US" sz="800" dirty="0">
                <a:solidFill>
                  <a:schemeClr val="tx1"/>
                </a:solidFill>
              </a:rPr>
              <a:t>CCAFS SLC-40 is the closest of the 3 to the equator at a distance of  </a:t>
            </a:r>
            <a:r>
              <a:rPr lang="en-GB" sz="800" dirty="0">
                <a:solidFill>
                  <a:schemeClr val="tx1"/>
                </a:solidFill>
              </a:rPr>
              <a:t>3,177.08</a:t>
            </a:r>
            <a:r>
              <a:rPr lang="en-US" sz="800" dirty="0">
                <a:solidFill>
                  <a:schemeClr val="tx1"/>
                </a:solidFill>
              </a:rPr>
              <a:t> km. All 3 sites are located on the coast. CCAFS SLC-40 is 0.88 km away from the coast. Close by </a:t>
            </a:r>
            <a:r>
              <a:rPr lang="en-US" sz="800" dirty="0">
                <a:solidFill>
                  <a:schemeClr val="tx1"/>
                </a:solidFill>
                <a:latin typeface="+mn-lt"/>
              </a:rPr>
              <a:t>infrastructure are roads (0.59 km) and rail (4.28 km). The nearest city to CCAFS </a:t>
            </a:r>
            <a:r>
              <a:rPr lang="en-US" sz="800" dirty="0">
                <a:solidFill>
                  <a:schemeClr val="tx1"/>
                </a:solidFill>
              </a:rPr>
              <a:t>SLC-40 is Cape Canaveral and is 18.14 km away.</a:t>
            </a:r>
            <a:endParaRPr lang="en-US" sz="800" dirty="0">
              <a:solidFill>
                <a:schemeClr val="tx1"/>
              </a:solidFill>
              <a:latin typeface="+mn-lt"/>
            </a:endParaRPr>
          </a:p>
          <a:p>
            <a:pPr>
              <a:spcBef>
                <a:spcPts val="1400"/>
              </a:spcBef>
            </a:pPr>
            <a:r>
              <a:rPr lang="en-US" sz="800" dirty="0">
                <a:solidFill>
                  <a:schemeClr val="tx1"/>
                </a:solidFill>
                <a:latin typeface="+mn-lt"/>
              </a:rPr>
              <a:t>B5 boosters have a best success rate with FT a close second. We saw from our SQL queries that B5 boosters can launch payloads of 15,600 kg. FT rockets are capable of launching all payload up to 9,600 kg.</a:t>
            </a:r>
            <a:endParaRPr lang="en-US" sz="800" dirty="0">
              <a:solidFill>
                <a:schemeClr val="tx1"/>
              </a:solidFill>
              <a:latin typeface="Abadi" panose="020B0604020104020204" pitchFamily="34" charset="0"/>
            </a:endParaRPr>
          </a:p>
          <a:p>
            <a:pPr>
              <a:spcBef>
                <a:spcPts val="1400"/>
              </a:spcBef>
            </a:pPr>
            <a:r>
              <a:rPr lang="en-US" sz="800" dirty="0">
                <a:solidFill>
                  <a:schemeClr val="tx1"/>
                </a:solidFill>
              </a:rPr>
              <a:t>B4, v1.1 and v1.0 are all low success boosters. B4 boosters are newer than FT, but have lower success rates. We may see more FT launches in the future. V1.0 and v1.1 launched less the 5,000 kg payloads and are no longer used.</a:t>
            </a:r>
          </a:p>
          <a:p>
            <a:pPr>
              <a:lnSpc>
                <a:spcPct val="100000"/>
              </a:lnSpc>
              <a:spcBef>
                <a:spcPts val="1400"/>
              </a:spcBef>
            </a:pPr>
            <a:endParaRPr lang="en-US" sz="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GB" sz="1200" dirty="0"/>
              <a:t>We wanted to see when the first successful first stage landing on a </a:t>
            </a:r>
            <a:r>
              <a:rPr lang="en-GB" sz="1200" b="1" dirty="0"/>
              <a:t>ground pad</a:t>
            </a:r>
            <a:r>
              <a:rPr lang="en-GB" sz="1200" dirty="0"/>
              <a:t>. To do this we used the MIN command to get the lowest value of </a:t>
            </a:r>
            <a:r>
              <a:rPr lang="en-GB" sz="1200" b="1" dirty="0"/>
              <a:t>DATE</a:t>
            </a:r>
            <a:r>
              <a:rPr lang="en-GB" sz="1200" dirty="0"/>
              <a:t> with the WHERE LIKE commands to filter the results.</a:t>
            </a:r>
            <a:r>
              <a:rPr lang="en-GB" sz="1200" dirty="0">
                <a:solidFill>
                  <a:schemeClr val="accent1"/>
                </a:solidFill>
              </a:rPr>
              <a:t> </a:t>
            </a:r>
          </a:p>
          <a:p>
            <a:pPr marL="0" indent="0">
              <a:buNone/>
            </a:pPr>
            <a:r>
              <a:rPr lang="en-GB" sz="1200" b="1" dirty="0">
                <a:solidFill>
                  <a:srgbClr val="00B050"/>
                </a:solidFill>
              </a:rPr>
              <a:t>SELECT</a:t>
            </a:r>
            <a:r>
              <a:rPr lang="en-GB" sz="1200" dirty="0"/>
              <a:t> min(Date) </a:t>
            </a:r>
            <a:r>
              <a:rPr lang="en-GB" sz="1200" b="1" dirty="0">
                <a:solidFill>
                  <a:srgbClr val="00B050"/>
                </a:solidFill>
              </a:rPr>
              <a:t>AS</a:t>
            </a:r>
            <a:r>
              <a:rPr lang="en-GB" sz="1200" dirty="0"/>
              <a:t> First_Success</a:t>
            </a:r>
          </a:p>
          <a:p>
            <a:pPr marL="0" indent="0">
              <a:buNone/>
            </a:pPr>
            <a:r>
              <a:rPr lang="en-GB" sz="1200" b="1" dirty="0">
                <a:solidFill>
                  <a:srgbClr val="00B050"/>
                </a:solidFill>
              </a:rPr>
              <a:t>FROM</a:t>
            </a:r>
            <a:r>
              <a:rPr lang="en-GB" sz="1200" dirty="0"/>
              <a:t> SPACEXTABLE </a:t>
            </a:r>
          </a:p>
          <a:p>
            <a:pPr marL="0" indent="0">
              <a:buNone/>
            </a:pPr>
            <a:r>
              <a:rPr lang="en-GB" sz="1200" b="1" dirty="0">
                <a:solidFill>
                  <a:srgbClr val="00B050"/>
                </a:solidFill>
              </a:rPr>
              <a:t>WHERE</a:t>
            </a:r>
            <a:r>
              <a:rPr lang="en-GB" sz="1200" dirty="0"/>
              <a:t> landing_outcome </a:t>
            </a:r>
            <a:r>
              <a:rPr lang="en-GB" sz="1200" b="1" dirty="0">
                <a:solidFill>
                  <a:srgbClr val="00B050"/>
                </a:solidFill>
              </a:rPr>
              <a:t>LIKE</a:t>
            </a:r>
            <a:r>
              <a:rPr lang="en-GB" sz="1200" dirty="0"/>
              <a:t>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close-up of a number&#10;&#10;Description automatically generated">
            <a:extLst>
              <a:ext uri="{FF2B5EF4-FFF2-40B4-BE49-F238E27FC236}">
                <a16:creationId xmlns:a16="http://schemas.microsoft.com/office/drawing/2014/main" id="{19231A8E-9755-A178-5A5D-8EE2EF620F3B}"/>
              </a:ext>
            </a:extLst>
          </p:cNvPr>
          <p:cNvPicPr>
            <a:picLocks noChangeAspect="1"/>
          </p:cNvPicPr>
          <p:nvPr/>
        </p:nvPicPr>
        <p:blipFill>
          <a:blip r:embed="rId4"/>
          <a:stretch>
            <a:fillRect/>
          </a:stretch>
        </p:blipFill>
        <p:spPr>
          <a:xfrm>
            <a:off x="5600674" y="3149585"/>
            <a:ext cx="990651" cy="5588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GB" sz="1200" dirty="0"/>
              <a:t>We wanted to see which </a:t>
            </a:r>
            <a:r>
              <a:rPr lang="en-GB" sz="1200" b="1" dirty="0"/>
              <a:t>boosters</a:t>
            </a:r>
            <a:r>
              <a:rPr lang="en-GB" sz="1200" dirty="0"/>
              <a:t> successfully landed on a </a:t>
            </a:r>
            <a:r>
              <a:rPr lang="en-GB" sz="1200" b="1" dirty="0"/>
              <a:t>drone ship </a:t>
            </a:r>
            <a:r>
              <a:rPr lang="en-GB" sz="1200" dirty="0"/>
              <a:t>with </a:t>
            </a:r>
            <a:r>
              <a:rPr lang="en-GB" sz="1200" b="1" dirty="0"/>
              <a:t>payload masses </a:t>
            </a:r>
            <a:r>
              <a:rPr lang="en-GB" sz="1200" dirty="0"/>
              <a:t>between 4000 and 6000 kg.</a:t>
            </a:r>
            <a:r>
              <a:rPr lang="en-GB" sz="1200" dirty="0">
                <a:solidFill>
                  <a:schemeClr val="accent1"/>
                </a:solidFill>
              </a:rPr>
              <a:t> </a:t>
            </a:r>
            <a:r>
              <a:rPr lang="en-GB" sz="1200" dirty="0"/>
              <a:t>To do this we used the WHERE LIKE commands to filter the results with an AND command to use multiple filter conditions. The second condition used the BETWEEN command which allows filtering between two values. </a:t>
            </a:r>
          </a:p>
          <a:p>
            <a:pPr marL="0" indent="0">
              <a:buNone/>
            </a:pPr>
            <a:r>
              <a:rPr lang="en-GB" sz="1200" b="1" dirty="0">
                <a:solidFill>
                  <a:srgbClr val="00B050"/>
                </a:solidFill>
              </a:rPr>
              <a:t>SELECT</a:t>
            </a:r>
            <a:r>
              <a:rPr lang="en-GB" sz="1200" dirty="0"/>
              <a:t> booster_version , PAYLOAD_MASS__KG_ </a:t>
            </a:r>
            <a:r>
              <a:rPr lang="en-GB" sz="1200" b="1" dirty="0">
                <a:solidFill>
                  <a:srgbClr val="00B050"/>
                </a:solidFill>
              </a:rPr>
              <a:t>AS</a:t>
            </a:r>
            <a:r>
              <a:rPr lang="en-GB" sz="1200" dirty="0"/>
              <a:t> Payload_Mass</a:t>
            </a:r>
          </a:p>
          <a:p>
            <a:pPr marL="0" indent="0">
              <a:buNone/>
            </a:pPr>
            <a:r>
              <a:rPr lang="en-GB" sz="1200" b="1" dirty="0">
                <a:solidFill>
                  <a:srgbClr val="00B050"/>
                </a:solidFill>
              </a:rPr>
              <a:t>FROM</a:t>
            </a:r>
            <a:r>
              <a:rPr lang="en-GB" sz="1200" dirty="0"/>
              <a:t> SPACEXTABLE </a:t>
            </a:r>
          </a:p>
          <a:p>
            <a:pPr marL="0" indent="0">
              <a:buNone/>
            </a:pPr>
            <a:r>
              <a:rPr lang="en-GB" sz="1200" b="1" dirty="0">
                <a:solidFill>
                  <a:srgbClr val="00B050"/>
                </a:solidFill>
              </a:rPr>
              <a:t>WHERE</a:t>
            </a:r>
            <a:r>
              <a:rPr lang="en-GB" sz="1200" dirty="0"/>
              <a:t> landing_outcome </a:t>
            </a:r>
            <a:r>
              <a:rPr lang="en-GB" sz="1200" b="1" dirty="0">
                <a:solidFill>
                  <a:srgbClr val="00B050"/>
                </a:solidFill>
              </a:rPr>
              <a:t>LIKE</a:t>
            </a:r>
            <a:r>
              <a:rPr lang="en-GB" sz="1200" dirty="0"/>
              <a:t> 'success (drone ship)’ </a:t>
            </a:r>
            <a:r>
              <a:rPr lang="en-GB" sz="1200" b="1" dirty="0">
                <a:solidFill>
                  <a:srgbClr val="00B050"/>
                </a:solidFill>
              </a:rPr>
              <a:t>AND</a:t>
            </a:r>
            <a:r>
              <a:rPr lang="en-GB" sz="1200" dirty="0"/>
              <a:t> PAYLOAD_MASS__KG_ </a:t>
            </a:r>
            <a:r>
              <a:rPr lang="en-GB" sz="1200" b="1" dirty="0">
                <a:solidFill>
                  <a:srgbClr val="00B050"/>
                </a:solidFill>
              </a:rPr>
              <a:t>BETWEEN</a:t>
            </a:r>
            <a:r>
              <a:rPr lang="en-GB" sz="1200" dirty="0"/>
              <a:t> 4000 </a:t>
            </a:r>
            <a:r>
              <a:rPr lang="en-GB" sz="1200" b="1" dirty="0">
                <a:solidFill>
                  <a:srgbClr val="00B050"/>
                </a:solidFill>
              </a:rPr>
              <a:t>AND</a:t>
            </a:r>
            <a:r>
              <a:rPr lang="en-GB" sz="1200" dirty="0"/>
              <a:t>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E072DEDE-9FD0-71F4-DA1C-C094F61203C7}"/>
              </a:ext>
            </a:extLst>
          </p:cNvPr>
          <p:cNvPicPr>
            <a:picLocks noChangeAspect="1"/>
          </p:cNvPicPr>
          <p:nvPr/>
        </p:nvPicPr>
        <p:blipFill>
          <a:blip r:embed="rId4"/>
          <a:stretch>
            <a:fillRect/>
          </a:stretch>
        </p:blipFill>
        <p:spPr>
          <a:xfrm>
            <a:off x="5006919" y="3788525"/>
            <a:ext cx="2178162" cy="153677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GB" sz="1200" dirty="0"/>
              <a:t>We wanted to see how many </a:t>
            </a:r>
            <a:r>
              <a:rPr lang="en-GB" sz="1200" b="1" u="sng" dirty="0"/>
              <a:t>mission</a:t>
            </a:r>
            <a:r>
              <a:rPr lang="en-GB" sz="1200" dirty="0"/>
              <a:t> successes and failures there were. This is different to the landings that we were looking at in other sections. To do this we used two subqueries with the COUNT command with the WHERE LIKE commands to filter the results.</a:t>
            </a:r>
            <a:r>
              <a:rPr lang="en-GB" sz="1200" dirty="0">
                <a:solidFill>
                  <a:schemeClr val="accent1"/>
                </a:solidFill>
              </a:rPr>
              <a:t> </a:t>
            </a:r>
          </a:p>
          <a:p>
            <a:pPr marL="0" indent="0">
              <a:buNone/>
            </a:pPr>
            <a:r>
              <a:rPr lang="en-GB" sz="1200" b="1" dirty="0">
                <a:solidFill>
                  <a:srgbClr val="00B050"/>
                </a:solidFill>
              </a:rPr>
              <a:t>SELECT</a:t>
            </a:r>
          </a:p>
          <a:p>
            <a:pPr marL="0" indent="0">
              <a:buNone/>
            </a:pPr>
            <a:r>
              <a:rPr lang="en-GB" sz="1200" dirty="0"/>
              <a:t>	(</a:t>
            </a:r>
            <a:r>
              <a:rPr lang="en-GB" sz="1200" b="1" dirty="0">
                <a:solidFill>
                  <a:srgbClr val="00B050"/>
                </a:solidFill>
              </a:rPr>
              <a:t>SELECT</a:t>
            </a:r>
            <a:r>
              <a:rPr lang="en-GB" sz="1200" dirty="0"/>
              <a:t> count(mission_outcome) </a:t>
            </a:r>
          </a:p>
          <a:p>
            <a:pPr marL="0" indent="0">
              <a:buNone/>
            </a:pPr>
            <a:r>
              <a:rPr lang="en-GB" sz="1200" b="1" dirty="0">
                <a:solidFill>
                  <a:srgbClr val="00B050"/>
                </a:solidFill>
              </a:rPr>
              <a:t>	FROM</a:t>
            </a:r>
            <a:r>
              <a:rPr lang="en-GB" sz="1200" dirty="0"/>
              <a:t> SPACEXTABLE </a:t>
            </a:r>
          </a:p>
          <a:p>
            <a:pPr marL="0" indent="0">
              <a:buNone/>
            </a:pPr>
            <a:r>
              <a:rPr lang="en-GB" sz="1200" b="1" dirty="0">
                <a:solidFill>
                  <a:srgbClr val="00B050"/>
                </a:solidFill>
              </a:rPr>
              <a:t>	WHERE</a:t>
            </a:r>
            <a:r>
              <a:rPr lang="en-GB" sz="1200" dirty="0"/>
              <a:t> mission_outcome </a:t>
            </a:r>
            <a:r>
              <a:rPr lang="en-GB" sz="1200" b="1" dirty="0">
                <a:solidFill>
                  <a:srgbClr val="00B050"/>
                </a:solidFill>
              </a:rPr>
              <a:t>LIKE</a:t>
            </a:r>
            <a:r>
              <a:rPr lang="en-GB" sz="1200" dirty="0"/>
              <a:t> "success%")</a:t>
            </a:r>
          </a:p>
          <a:p>
            <a:pPr marL="0" indent="0">
              <a:buNone/>
            </a:pPr>
            <a:r>
              <a:rPr lang="en-GB" sz="1200" dirty="0"/>
              <a:t> </a:t>
            </a:r>
            <a:r>
              <a:rPr lang="en-GB" sz="1200" b="1" dirty="0">
                <a:solidFill>
                  <a:srgbClr val="00B050"/>
                </a:solidFill>
              </a:rPr>
              <a:t>AS</a:t>
            </a:r>
            <a:r>
              <a:rPr lang="en-GB" sz="1200" dirty="0"/>
              <a:t> successes, </a:t>
            </a:r>
          </a:p>
          <a:p>
            <a:pPr marL="0" indent="0">
              <a:buNone/>
            </a:pPr>
            <a:r>
              <a:rPr lang="en-GB" sz="1200" dirty="0"/>
              <a:t>	(</a:t>
            </a:r>
            <a:r>
              <a:rPr lang="en-GB" sz="1200" b="1" dirty="0">
                <a:solidFill>
                  <a:srgbClr val="00B050"/>
                </a:solidFill>
              </a:rPr>
              <a:t>SELECT</a:t>
            </a:r>
            <a:r>
              <a:rPr lang="en-GB" sz="1200" dirty="0"/>
              <a:t> count(mission_outcome) </a:t>
            </a:r>
          </a:p>
          <a:p>
            <a:pPr marL="0" indent="0">
              <a:buNone/>
            </a:pPr>
            <a:r>
              <a:rPr lang="en-GB" sz="1200" b="1" dirty="0">
                <a:solidFill>
                  <a:srgbClr val="00B050"/>
                </a:solidFill>
              </a:rPr>
              <a:t>	FROM</a:t>
            </a:r>
            <a:r>
              <a:rPr lang="en-GB" sz="1200" dirty="0"/>
              <a:t> SPACEXTABLE </a:t>
            </a:r>
          </a:p>
          <a:p>
            <a:pPr marL="0" indent="0">
              <a:buNone/>
            </a:pPr>
            <a:r>
              <a:rPr lang="en-GB" sz="1200" b="1" dirty="0">
                <a:solidFill>
                  <a:srgbClr val="00B050"/>
                </a:solidFill>
              </a:rPr>
              <a:t>	WHERE</a:t>
            </a:r>
            <a:r>
              <a:rPr lang="en-GB" sz="1200" dirty="0"/>
              <a:t> mission_outcome like "failure%") </a:t>
            </a:r>
          </a:p>
          <a:p>
            <a:pPr marL="0" indent="0">
              <a:buNone/>
            </a:pPr>
            <a:r>
              <a:rPr lang="en-GB" sz="1200" b="1" dirty="0">
                <a:solidFill>
                  <a:srgbClr val="00B050"/>
                </a:solidFill>
              </a:rPr>
              <a:t>AS</a:t>
            </a:r>
            <a:r>
              <a:rPr lang="en-GB" sz="1200" dirty="0"/>
              <a:t> failures </a:t>
            </a:r>
          </a:p>
          <a:p>
            <a:pPr marL="0" indent="0">
              <a:buNone/>
            </a:pPr>
            <a:r>
              <a:rPr lang="en-GB" sz="1200" b="1" dirty="0">
                <a:solidFill>
                  <a:srgbClr val="00B050"/>
                </a:solidFill>
              </a:rPr>
              <a:t>FROM</a:t>
            </a:r>
            <a:r>
              <a:rPr lang="en-GB" sz="1200" dirty="0"/>
              <a:t> SPACEXTABLE </a:t>
            </a:r>
            <a:r>
              <a:rPr lang="en-GB" sz="1200" b="1" dirty="0">
                <a:solidFill>
                  <a:srgbClr val="00B050"/>
                </a:solidFill>
              </a:rPr>
              <a:t>LIMIT</a:t>
            </a:r>
            <a:r>
              <a:rPr lang="en-GB" sz="1200" dirty="0"/>
              <a:t>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DA34C4F7-E025-3397-C685-10DF0F54B058}"/>
              </a:ext>
            </a:extLst>
          </p:cNvPr>
          <p:cNvPicPr>
            <a:picLocks noChangeAspect="1"/>
          </p:cNvPicPr>
          <p:nvPr/>
        </p:nvPicPr>
        <p:blipFill>
          <a:blip r:embed="rId4"/>
          <a:stretch>
            <a:fillRect/>
          </a:stretch>
        </p:blipFill>
        <p:spPr>
          <a:xfrm>
            <a:off x="6924074" y="3378962"/>
            <a:ext cx="1435174" cy="62233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GB" sz="1200" dirty="0"/>
              <a:t>We wanted to see which </a:t>
            </a:r>
            <a:r>
              <a:rPr lang="en-GB" sz="1200" b="1" dirty="0"/>
              <a:t>booster versions </a:t>
            </a:r>
            <a:r>
              <a:rPr lang="en-GB" sz="1200" dirty="0"/>
              <a:t>carried the maximum </a:t>
            </a:r>
            <a:r>
              <a:rPr lang="en-GB" sz="1200" b="1" dirty="0"/>
              <a:t>payload mass</a:t>
            </a:r>
            <a:r>
              <a:rPr lang="en-GB" sz="1200" dirty="0"/>
              <a:t>. To do this we used the DISTINCT command to get unique booster versions and the WHERE command to filter the results. The WHERE equation is found using a subquery with the MAX command to find the largest payload mass value. We then ordered the results by booster version name. </a:t>
            </a:r>
          </a:p>
          <a:p>
            <a:pPr marL="0" indent="0">
              <a:buNone/>
            </a:pPr>
            <a:r>
              <a:rPr lang="en-GB" sz="1200" b="1" dirty="0">
                <a:solidFill>
                  <a:srgbClr val="00B050"/>
                </a:solidFill>
              </a:rPr>
              <a:t>SELECT DISTINCT </a:t>
            </a:r>
            <a:r>
              <a:rPr lang="en-GB" sz="1200" dirty="0"/>
              <a:t>booster_version, PAYLOAD_MASS__KG_ </a:t>
            </a:r>
            <a:r>
              <a:rPr lang="en-GB" sz="1200" b="1" dirty="0">
                <a:solidFill>
                  <a:srgbClr val="00B050"/>
                </a:solidFill>
              </a:rPr>
              <a:t>AS </a:t>
            </a:r>
            <a:r>
              <a:rPr lang="en-GB" sz="1200" dirty="0"/>
              <a:t>Payload_Mass</a:t>
            </a:r>
          </a:p>
          <a:p>
            <a:pPr marL="0" indent="0">
              <a:buNone/>
            </a:pPr>
            <a:r>
              <a:rPr lang="en-GB" sz="1200" b="1" dirty="0">
                <a:solidFill>
                  <a:srgbClr val="00B050"/>
                </a:solidFill>
              </a:rPr>
              <a:t>FROM</a:t>
            </a:r>
            <a:r>
              <a:rPr lang="en-GB" sz="1200" dirty="0"/>
              <a:t> SPACEXTABLE </a:t>
            </a:r>
            <a:r>
              <a:rPr lang="en-GB" sz="1200" b="1" dirty="0">
                <a:solidFill>
                  <a:srgbClr val="00B050"/>
                </a:solidFill>
              </a:rPr>
              <a:t>WHERE</a:t>
            </a:r>
            <a:r>
              <a:rPr lang="en-GB" sz="1200" dirty="0"/>
              <a:t> PAYLOAD_MASS__KG_ = (	</a:t>
            </a:r>
            <a:r>
              <a:rPr lang="en-GB" sz="1200" b="1" dirty="0">
                <a:solidFill>
                  <a:srgbClr val="00B050"/>
                </a:solidFill>
              </a:rPr>
              <a:t>SELECT</a:t>
            </a:r>
            <a:r>
              <a:rPr lang="en-GB" sz="1200" dirty="0"/>
              <a:t> max(PAYLOAD_MASS__KG_) </a:t>
            </a:r>
          </a:p>
          <a:p>
            <a:pPr marL="0" indent="0">
              <a:buNone/>
            </a:pPr>
            <a:r>
              <a:rPr lang="en-GB" sz="1200" b="1" dirty="0">
                <a:solidFill>
                  <a:srgbClr val="00B050"/>
                </a:solidFill>
              </a:rPr>
              <a:t>				FROM</a:t>
            </a:r>
            <a:r>
              <a:rPr lang="en-GB" sz="1200" dirty="0"/>
              <a:t> SPACEXTABLE</a:t>
            </a:r>
          </a:p>
          <a:p>
            <a:pPr marL="0" indent="0">
              <a:buNone/>
            </a:pPr>
            <a:r>
              <a:rPr lang="en-GB" sz="1200" dirty="0"/>
              <a:t>				) </a:t>
            </a:r>
            <a:endParaRPr lang="en-GB" sz="1200" b="1" dirty="0">
              <a:solidFill>
                <a:srgbClr val="00B050"/>
              </a:solidFill>
            </a:endParaRPr>
          </a:p>
          <a:p>
            <a:pPr marL="0" indent="0">
              <a:buNone/>
            </a:pPr>
            <a:r>
              <a:rPr lang="en-GB" sz="1200" b="1" dirty="0">
                <a:solidFill>
                  <a:srgbClr val="00B050"/>
                </a:solidFill>
              </a:rPr>
              <a:t>ORDER BY </a:t>
            </a:r>
            <a:r>
              <a:rPr lang="en-GB" sz="1200" dirty="0"/>
              <a:t>booster_version</a:t>
            </a:r>
          </a:p>
          <a:p>
            <a:pPr>
              <a:lnSpc>
                <a:spcPct val="100000"/>
              </a:lnSpc>
              <a:spcBef>
                <a:spcPts val="1400"/>
              </a:spcBef>
            </a:pPr>
            <a:endParaRPr lang="en-US" sz="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phone&#10;&#10;Description automatically generated">
            <a:extLst>
              <a:ext uri="{FF2B5EF4-FFF2-40B4-BE49-F238E27FC236}">
                <a16:creationId xmlns:a16="http://schemas.microsoft.com/office/drawing/2014/main" id="{7E67D2D4-0450-2A0E-B5B5-6A34C52C6566}"/>
              </a:ext>
            </a:extLst>
          </p:cNvPr>
          <p:cNvPicPr>
            <a:picLocks noChangeAspect="1"/>
          </p:cNvPicPr>
          <p:nvPr/>
        </p:nvPicPr>
        <p:blipFill>
          <a:blip r:embed="rId4"/>
          <a:stretch>
            <a:fillRect/>
          </a:stretch>
        </p:blipFill>
        <p:spPr>
          <a:xfrm>
            <a:off x="7494587" y="2412276"/>
            <a:ext cx="2197213" cy="382924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GB" sz="1200" dirty="0"/>
              <a:t>We wanted to see the </a:t>
            </a:r>
            <a:r>
              <a:rPr lang="en-GB" sz="1200" b="1" dirty="0"/>
              <a:t>dates</a:t>
            </a:r>
            <a:r>
              <a:rPr lang="en-GB" sz="1200" dirty="0"/>
              <a:t> for </a:t>
            </a:r>
            <a:r>
              <a:rPr lang="en-GB" sz="1200" b="1" dirty="0"/>
              <a:t>drone ship landing failures </a:t>
            </a:r>
            <a:r>
              <a:rPr lang="en-GB" sz="1200" dirty="0"/>
              <a:t>in </a:t>
            </a:r>
            <a:r>
              <a:rPr lang="en-GB" sz="1200" b="1" dirty="0"/>
              <a:t>2015</a:t>
            </a:r>
            <a:r>
              <a:rPr lang="en-GB" sz="1200" dirty="0"/>
              <a:t>, which </a:t>
            </a:r>
            <a:r>
              <a:rPr lang="en-GB" sz="1200" b="1" dirty="0"/>
              <a:t>boosters</a:t>
            </a:r>
            <a:r>
              <a:rPr lang="en-GB" sz="1200" dirty="0"/>
              <a:t> they had, and which </a:t>
            </a:r>
            <a:r>
              <a:rPr lang="en-GB" sz="1200" b="1" dirty="0"/>
              <a:t>launch site </a:t>
            </a:r>
            <a:r>
              <a:rPr lang="en-GB" sz="1200" dirty="0"/>
              <a:t>they came from.</a:t>
            </a:r>
            <a:r>
              <a:rPr lang="en-GB" sz="1200" dirty="0">
                <a:solidFill>
                  <a:schemeClr val="accent1"/>
                </a:solidFill>
              </a:rPr>
              <a:t> </a:t>
            </a:r>
            <a:r>
              <a:rPr lang="en-GB" sz="1200" dirty="0"/>
              <a:t>To do this we used the SUBSTR command since SQLite is not able to handle month names. SUBSTR(COLUMN,6,2) gets 2 characters starting at character 6. Since the DATE is in the format YYYY-MM-DD, this gives us the month. We also use the WHERE command to filter the results with an AND command to use 2 conditions. </a:t>
            </a:r>
          </a:p>
          <a:p>
            <a:pPr marL="0" indent="0">
              <a:buNone/>
            </a:pPr>
            <a:r>
              <a:rPr lang="en-GB" sz="1200" b="1" dirty="0">
                <a:solidFill>
                  <a:srgbClr val="00B050"/>
                </a:solidFill>
              </a:rPr>
              <a:t>SELECT</a:t>
            </a:r>
            <a:r>
              <a:rPr lang="en-GB" sz="1200" dirty="0"/>
              <a:t> substr(Date, 6,2) </a:t>
            </a:r>
            <a:r>
              <a:rPr lang="en-GB" sz="1200" b="1" dirty="0">
                <a:solidFill>
                  <a:srgbClr val="00B050"/>
                </a:solidFill>
              </a:rPr>
              <a:t>AS</a:t>
            </a:r>
            <a:r>
              <a:rPr lang="en-GB" sz="1200" dirty="0"/>
              <a:t> Month, landing_outcome, booster_version, launch_site, substr(Date,0,5) </a:t>
            </a:r>
            <a:r>
              <a:rPr lang="en-GB" sz="1200" b="1" dirty="0">
                <a:solidFill>
                  <a:srgbClr val="00B050"/>
                </a:solidFill>
              </a:rPr>
              <a:t>AS</a:t>
            </a:r>
            <a:r>
              <a:rPr lang="en-GB" sz="1200" dirty="0"/>
              <a:t> Year </a:t>
            </a:r>
          </a:p>
          <a:p>
            <a:pPr marL="0" indent="0">
              <a:buNone/>
            </a:pPr>
            <a:r>
              <a:rPr lang="en-GB" sz="1200" b="1" dirty="0">
                <a:solidFill>
                  <a:srgbClr val="00B050"/>
                </a:solidFill>
              </a:rPr>
              <a:t>FROM</a:t>
            </a:r>
            <a:r>
              <a:rPr lang="en-GB" sz="1200" dirty="0"/>
              <a:t> SPACEXTABLE </a:t>
            </a:r>
          </a:p>
          <a:p>
            <a:pPr marL="0" indent="0">
              <a:buNone/>
            </a:pPr>
            <a:r>
              <a:rPr lang="en-GB" sz="1200" b="1" dirty="0">
                <a:solidFill>
                  <a:srgbClr val="00B050"/>
                </a:solidFill>
              </a:rPr>
              <a:t>WHERE</a:t>
            </a:r>
            <a:r>
              <a:rPr lang="en-GB" sz="1200" dirty="0"/>
              <a:t> substr(Date,0,5)='2015’ </a:t>
            </a:r>
            <a:r>
              <a:rPr lang="en-GB" sz="1200" b="1" dirty="0">
                <a:solidFill>
                  <a:srgbClr val="00B050"/>
                </a:solidFill>
              </a:rPr>
              <a:t>AND</a:t>
            </a:r>
            <a:r>
              <a:rPr lang="en-GB" sz="1200" dirty="0"/>
              <a:t> landing_outcome = 'Failure (drone ship)’</a:t>
            </a:r>
          </a:p>
          <a:p>
            <a:pPr>
              <a:lnSpc>
                <a:spcPct val="100000"/>
              </a:lnSpc>
              <a:spcBef>
                <a:spcPts val="1400"/>
              </a:spcBef>
            </a:pPr>
            <a:endParaRPr lang="en-US" sz="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89683500-CE4F-7EB1-4446-D2BE661F7ED6}"/>
              </a:ext>
            </a:extLst>
          </p:cNvPr>
          <p:cNvPicPr>
            <a:picLocks noChangeAspect="1"/>
          </p:cNvPicPr>
          <p:nvPr/>
        </p:nvPicPr>
        <p:blipFill>
          <a:blip r:embed="rId4"/>
          <a:stretch>
            <a:fillRect/>
          </a:stretch>
        </p:blipFill>
        <p:spPr>
          <a:xfrm>
            <a:off x="3914381" y="3698076"/>
            <a:ext cx="4019757" cy="9843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GB" sz="1200" dirty="0"/>
              <a:t>We wanted to see how many of each landing </a:t>
            </a:r>
            <a:r>
              <a:rPr lang="en-GB" sz="1200" b="1" dirty="0"/>
              <a:t>outcome </a:t>
            </a:r>
            <a:r>
              <a:rPr lang="en-GB" sz="1200" dirty="0"/>
              <a:t>there are</a:t>
            </a:r>
            <a:r>
              <a:rPr lang="en-GB" sz="1200" b="1" dirty="0"/>
              <a:t> </a:t>
            </a:r>
            <a:r>
              <a:rPr lang="en-GB" sz="1200" dirty="0"/>
              <a:t>and rank them for </a:t>
            </a:r>
            <a:r>
              <a:rPr lang="en-GB" sz="1200" b="1" dirty="0"/>
              <a:t>dates </a:t>
            </a:r>
            <a:r>
              <a:rPr lang="en-GB" sz="1200" dirty="0"/>
              <a:t>between 04/06/2012 and 20/03/2017 in </a:t>
            </a:r>
            <a:r>
              <a:rPr lang="en-GB" sz="1200" b="1" dirty="0"/>
              <a:t>descending order</a:t>
            </a:r>
            <a:r>
              <a:rPr lang="en-GB" sz="1200" dirty="0"/>
              <a:t>. To do this we used</a:t>
            </a:r>
            <a:r>
              <a:rPr lang="en-GB" sz="1200" dirty="0">
                <a:solidFill>
                  <a:schemeClr val="accent1"/>
                </a:solidFill>
              </a:rPr>
              <a:t> </a:t>
            </a:r>
            <a:r>
              <a:rPr lang="en-GB" sz="1200" dirty="0"/>
              <a:t>the COUNT command and the WHERE and BETWEEN commands to filter the results to dates between 04/06/2012 and 20/03/2017. We then use the ORDER command to sort the results and the DESC command to sort in descending order. </a:t>
            </a:r>
          </a:p>
          <a:p>
            <a:pPr marL="0" indent="0">
              <a:buNone/>
            </a:pPr>
            <a:r>
              <a:rPr lang="en-GB" sz="1200" b="1" dirty="0">
                <a:solidFill>
                  <a:srgbClr val="00B050"/>
                </a:solidFill>
              </a:rPr>
              <a:t>SELECT </a:t>
            </a:r>
            <a:r>
              <a:rPr lang="en-GB" sz="1200" dirty="0"/>
              <a:t>landing_outcome, count(landing_outcome) </a:t>
            </a:r>
            <a:r>
              <a:rPr lang="en-GB" sz="1200" b="1" dirty="0">
                <a:solidFill>
                  <a:srgbClr val="00B050"/>
                </a:solidFill>
              </a:rPr>
              <a:t>AS </a:t>
            </a:r>
            <a:r>
              <a:rPr lang="en-GB" sz="1200" dirty="0"/>
              <a:t>Count</a:t>
            </a:r>
          </a:p>
          <a:p>
            <a:pPr marL="0" indent="0">
              <a:buNone/>
            </a:pPr>
            <a:r>
              <a:rPr lang="en-GB" sz="1200" b="1" dirty="0">
                <a:solidFill>
                  <a:srgbClr val="00B050"/>
                </a:solidFill>
              </a:rPr>
              <a:t>FROM</a:t>
            </a:r>
            <a:r>
              <a:rPr lang="en-GB" sz="1200" dirty="0"/>
              <a:t> SPACEXTABLE </a:t>
            </a:r>
          </a:p>
          <a:p>
            <a:pPr marL="0" indent="0">
              <a:buNone/>
            </a:pPr>
            <a:r>
              <a:rPr lang="en-GB" sz="1200" b="1" dirty="0">
                <a:solidFill>
                  <a:srgbClr val="00B050"/>
                </a:solidFill>
              </a:rPr>
              <a:t>WHERE</a:t>
            </a:r>
            <a:r>
              <a:rPr lang="en-GB" sz="1200" dirty="0"/>
              <a:t> Date </a:t>
            </a:r>
            <a:r>
              <a:rPr lang="en-GB" sz="1200" b="1" dirty="0">
                <a:solidFill>
                  <a:srgbClr val="00B050"/>
                </a:solidFill>
              </a:rPr>
              <a:t>BETWEEN</a:t>
            </a:r>
            <a:r>
              <a:rPr lang="en-GB" sz="1200" dirty="0"/>
              <a:t> '2010-06-04’ </a:t>
            </a:r>
            <a:r>
              <a:rPr lang="en-GB" sz="1200" b="1" dirty="0">
                <a:solidFill>
                  <a:srgbClr val="00B050"/>
                </a:solidFill>
              </a:rPr>
              <a:t>AND</a:t>
            </a:r>
            <a:r>
              <a:rPr lang="en-GB" sz="1200" dirty="0"/>
              <a:t> '2017-03-20’ </a:t>
            </a:r>
          </a:p>
          <a:p>
            <a:pPr marL="0" indent="0">
              <a:buNone/>
            </a:pPr>
            <a:r>
              <a:rPr lang="en-GB" sz="1200" b="1" dirty="0">
                <a:solidFill>
                  <a:srgbClr val="00B050"/>
                </a:solidFill>
              </a:rPr>
              <a:t>GROUP BY </a:t>
            </a:r>
            <a:r>
              <a:rPr lang="en-GB" sz="1200" dirty="0"/>
              <a:t>landing_outcome </a:t>
            </a:r>
          </a:p>
          <a:p>
            <a:pPr marL="0" indent="0">
              <a:buNone/>
            </a:pPr>
            <a:r>
              <a:rPr lang="en-GB" sz="1200" b="1" dirty="0">
                <a:solidFill>
                  <a:srgbClr val="00B050"/>
                </a:solidFill>
              </a:rPr>
              <a:t>ORDER BY </a:t>
            </a:r>
            <a:r>
              <a:rPr lang="en-GB" sz="1200" dirty="0"/>
              <a:t>count(landing_outcome) </a:t>
            </a:r>
            <a:r>
              <a:rPr lang="en-GB" sz="1200" b="1" dirty="0">
                <a:solidFill>
                  <a:srgbClr val="00B050"/>
                </a:solidFill>
              </a:rPr>
              <a:t>DESC</a:t>
            </a:r>
            <a:endParaRPr lang="en-US" sz="1200" b="1" dirty="0">
              <a:solidFill>
                <a:srgbClr val="00B050"/>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phone&#10;&#10;Description automatically generated">
            <a:extLst>
              <a:ext uri="{FF2B5EF4-FFF2-40B4-BE49-F238E27FC236}">
                <a16:creationId xmlns:a16="http://schemas.microsoft.com/office/drawing/2014/main" id="{78615AEC-E081-4806-6944-5CC4BEAA0711}"/>
              </a:ext>
            </a:extLst>
          </p:cNvPr>
          <p:cNvPicPr>
            <a:picLocks noChangeAspect="1"/>
          </p:cNvPicPr>
          <p:nvPr/>
        </p:nvPicPr>
        <p:blipFill>
          <a:blip r:embed="rId4"/>
          <a:stretch>
            <a:fillRect/>
          </a:stretch>
        </p:blipFill>
        <p:spPr>
          <a:xfrm>
            <a:off x="5169592" y="3633119"/>
            <a:ext cx="1917799" cy="260998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descr="A map of the united states&#10;&#10;Description automatically generated">
            <a:extLst>
              <a:ext uri="{FF2B5EF4-FFF2-40B4-BE49-F238E27FC236}">
                <a16:creationId xmlns:a16="http://schemas.microsoft.com/office/drawing/2014/main" id="{ACDE23C4-921A-071B-21DA-8E8D307710D7}"/>
              </a:ext>
            </a:extLst>
          </p:cNvPr>
          <p:cNvPicPr>
            <a:picLocks noChangeAspect="1"/>
          </p:cNvPicPr>
          <p:nvPr/>
        </p:nvPicPr>
        <p:blipFill>
          <a:blip r:embed="rId4"/>
          <a:stretch>
            <a:fillRect/>
          </a:stretch>
        </p:blipFill>
        <p:spPr>
          <a:xfrm>
            <a:off x="617782" y="3120020"/>
            <a:ext cx="5323497" cy="3199329"/>
          </a:xfrm>
          <a:prstGeom prst="rect">
            <a:avLst/>
          </a:prstGeom>
        </p:spPr>
      </p:pic>
      <p:pic>
        <p:nvPicPr>
          <p:cNvPr id="8" name="Picture 7" descr="A map of a city&#10;&#10;Description automatically generated">
            <a:extLst>
              <a:ext uri="{FF2B5EF4-FFF2-40B4-BE49-F238E27FC236}">
                <a16:creationId xmlns:a16="http://schemas.microsoft.com/office/drawing/2014/main" id="{72A8C3B6-2C3D-5005-730E-9C261551B2D2}"/>
              </a:ext>
            </a:extLst>
          </p:cNvPr>
          <p:cNvPicPr>
            <a:picLocks noChangeAspect="1"/>
          </p:cNvPicPr>
          <p:nvPr/>
        </p:nvPicPr>
        <p:blipFill>
          <a:blip r:embed="rId5"/>
          <a:stretch>
            <a:fillRect/>
          </a:stretch>
        </p:blipFill>
        <p:spPr>
          <a:xfrm>
            <a:off x="6043688" y="3120019"/>
            <a:ext cx="5311930" cy="319932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483433"/>
            <a:ext cx="5171269" cy="1285765"/>
          </a:xfrm>
          <a:prstGeom prst="rect">
            <a:avLst/>
          </a:prstGeom>
        </p:spPr>
        <p:txBody>
          <a:bodyPr lIns="91440" tIns="45720" rIns="91440" bIns="45720" anchor="t">
            <a:noAutofit/>
          </a:bodyPr>
          <a:lstStyle/>
          <a:p>
            <a:pPr marL="0" indent="0">
              <a:buNone/>
            </a:pPr>
            <a:r>
              <a:rPr lang="en-US" sz="1200" dirty="0"/>
              <a:t>The map shows the locations of 3 launch sites. CCAFS SLC-40 was previously known as CCAFS LC-40 so those two (purple and black) are in fact the same site. The map also shows the location of NASA JSC. We can answer 2 questions from this: </a:t>
            </a:r>
          </a:p>
          <a:p>
            <a:pPr>
              <a:buFont typeface="+mj-lt"/>
              <a:buAutoNum type="arabicPeriod"/>
            </a:pPr>
            <a:r>
              <a:rPr lang="en-GB" sz="1200" dirty="0"/>
              <a:t>Are all launch sites in very close proximity to the coast? Yes, there are 2 sites </a:t>
            </a:r>
            <a:r>
              <a:rPr lang="en-US" sz="1200" dirty="0"/>
              <a:t>on the east coast and 1 on the west coast. Nasa JSC is also on the coast.</a:t>
            </a:r>
          </a:p>
          <a:p>
            <a:endParaRPr lang="en-US" sz="12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a:t>
            </a:r>
          </a:p>
        </p:txBody>
      </p:sp>
      <p:sp>
        <p:nvSpPr>
          <p:cNvPr id="9" name="TextBox 8">
            <a:extLst>
              <a:ext uri="{FF2B5EF4-FFF2-40B4-BE49-F238E27FC236}">
                <a16:creationId xmlns:a16="http://schemas.microsoft.com/office/drawing/2014/main" id="{E01519D8-719D-FC4A-B7EA-FFE7633E106A}"/>
              </a:ext>
            </a:extLst>
          </p:cNvPr>
          <p:cNvSpPr txBox="1"/>
          <p:nvPr/>
        </p:nvSpPr>
        <p:spPr>
          <a:xfrm>
            <a:off x="6084963" y="1483433"/>
            <a:ext cx="5259618" cy="1384995"/>
          </a:xfrm>
          <a:prstGeom prst="rect">
            <a:avLst/>
          </a:prstGeom>
          <a:noFill/>
        </p:spPr>
        <p:txBody>
          <a:bodyPr wrap="square" rtlCol="0">
            <a:spAutoFit/>
          </a:bodyPr>
          <a:lstStyle/>
          <a:p>
            <a:pPr marL="228600" indent="-228600">
              <a:buFont typeface="+mj-lt"/>
              <a:buAutoNum type="arabicPeriod" startAt="2"/>
            </a:pPr>
            <a:r>
              <a:rPr lang="en-GB" sz="1200" dirty="0"/>
              <a:t>Are all launch sites in proximity to the Equator line? No, they are quite far away:</a:t>
            </a:r>
          </a:p>
          <a:p>
            <a:r>
              <a:rPr lang="en-GB" sz="1200" dirty="0"/>
              <a:t>The distance from CCAFS LC-40 to the equator is: 3176.98 km </a:t>
            </a:r>
          </a:p>
          <a:p>
            <a:r>
              <a:rPr lang="en-GB" sz="1200" dirty="0"/>
              <a:t>The distance from CCAFS SLC-40 to the equator is: 3177.08 km </a:t>
            </a:r>
          </a:p>
          <a:p>
            <a:r>
              <a:rPr lang="en-GB" sz="1200" dirty="0"/>
              <a:t>The distance from KSC LC-39A to the equator is: 3178.20 km </a:t>
            </a:r>
          </a:p>
          <a:p>
            <a:r>
              <a:rPr lang="en-GB" sz="1200" dirty="0"/>
              <a:t>The distance from VAFB SLC-4E to the equator is: 3852.20 km </a:t>
            </a:r>
          </a:p>
          <a:p>
            <a:endParaRPr lang="en-GB" sz="1200"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209997"/>
          </a:xfrm>
          <a:prstGeom prst="rect">
            <a:avLst/>
          </a:prstGeom>
        </p:spPr>
        <p:txBody>
          <a:bodyPr lIns="91440" tIns="45720" rIns="91440" bIns="45720" anchor="t">
            <a:normAutofit/>
          </a:bodyPr>
          <a:lstStyle/>
          <a:p>
            <a:pPr>
              <a:spcBef>
                <a:spcPts val="1400"/>
              </a:spcBef>
            </a:pPr>
            <a:r>
              <a:rPr lang="en-US" sz="1200" dirty="0">
                <a:solidFill>
                  <a:schemeClr val="accent3">
                    <a:lumMod val="25000"/>
                  </a:schemeClr>
                </a:solidFill>
              </a:rPr>
              <a:t>Here we see CCAFS SLC-40 with coloured markers (green for success and red for failure) allowing us to see at a glance the outcomes of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sites</a:t>
            </a:r>
          </a:p>
        </p:txBody>
      </p:sp>
      <p:pic>
        <p:nvPicPr>
          <p:cNvPr id="4" name="Picture 3" descr="A map with circles and dots&#10;&#10;Description automatically generated">
            <a:extLst>
              <a:ext uri="{FF2B5EF4-FFF2-40B4-BE49-F238E27FC236}">
                <a16:creationId xmlns:a16="http://schemas.microsoft.com/office/drawing/2014/main" id="{1306A1D6-13E8-D0EB-CE7D-17F419D21698}"/>
              </a:ext>
            </a:extLst>
          </p:cNvPr>
          <p:cNvPicPr>
            <a:picLocks noChangeAspect="1"/>
          </p:cNvPicPr>
          <p:nvPr/>
        </p:nvPicPr>
        <p:blipFill>
          <a:blip r:embed="rId4"/>
          <a:stretch>
            <a:fillRect/>
          </a:stretch>
        </p:blipFill>
        <p:spPr>
          <a:xfrm>
            <a:off x="2727237" y="3077402"/>
            <a:ext cx="5831133" cy="348353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r>
              <a:rPr lang="en-US" sz="1200" dirty="0"/>
              <a:t>This map was made to show that the launch site was close to the coast (0.88 km), close to road and rail infrastructure (0.59 km and 4.28km) allowing for the easy transportation of personnel and machinery as well as the site being located far from cities (18.14 km) if something goes wrong.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Infrastructure proximity</a:t>
            </a:r>
          </a:p>
        </p:txBody>
      </p:sp>
      <p:pic>
        <p:nvPicPr>
          <p:cNvPr id="4" name="Picture 3" descr="A map with a circle and a circle&#10;&#10;Description automatically generated with medium confidence">
            <a:extLst>
              <a:ext uri="{FF2B5EF4-FFF2-40B4-BE49-F238E27FC236}">
                <a16:creationId xmlns:a16="http://schemas.microsoft.com/office/drawing/2014/main" id="{11FCC7CB-CBD8-691D-2F05-566C66A9AC79}"/>
              </a:ext>
            </a:extLst>
          </p:cNvPr>
          <p:cNvPicPr>
            <a:picLocks noChangeAspect="1"/>
          </p:cNvPicPr>
          <p:nvPr/>
        </p:nvPicPr>
        <p:blipFill>
          <a:blip r:embed="rId4"/>
          <a:stretch>
            <a:fillRect/>
          </a:stretch>
        </p:blipFill>
        <p:spPr>
          <a:xfrm>
            <a:off x="0" y="2942529"/>
            <a:ext cx="6450669" cy="3915471"/>
          </a:xfrm>
          <a:prstGeom prst="rect">
            <a:avLst/>
          </a:prstGeom>
        </p:spPr>
      </p:pic>
      <p:pic>
        <p:nvPicPr>
          <p:cNvPr id="7" name="Picture 6" descr="A map of a city&#10;&#10;Description automatically generated">
            <a:extLst>
              <a:ext uri="{FF2B5EF4-FFF2-40B4-BE49-F238E27FC236}">
                <a16:creationId xmlns:a16="http://schemas.microsoft.com/office/drawing/2014/main" id="{69C679A1-92B0-FC5F-7FAC-19D12192558C}"/>
              </a:ext>
            </a:extLst>
          </p:cNvPr>
          <p:cNvPicPr>
            <a:picLocks noChangeAspect="1"/>
          </p:cNvPicPr>
          <p:nvPr/>
        </p:nvPicPr>
        <p:blipFill rotWithShape="1">
          <a:blip r:embed="rId5"/>
          <a:srcRect r="12773"/>
          <a:stretch/>
        </p:blipFill>
        <p:spPr>
          <a:xfrm>
            <a:off x="6483160" y="2942529"/>
            <a:ext cx="5708840" cy="391547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511"/>
            <a:ext cx="10530113" cy="4646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sz="1200" dirty="0">
                <a:solidFill>
                  <a:schemeClr val="tx1"/>
                </a:solidFill>
                <a:latin typeface="+mn-lt"/>
              </a:rPr>
              <a:t>In this project, we are taking on the role of a competitor to Space X called Space Y.</a:t>
            </a:r>
          </a:p>
          <a:p>
            <a:pPr>
              <a:spcBef>
                <a:spcPts val="1400"/>
              </a:spcBef>
            </a:pPr>
            <a:r>
              <a:rPr lang="en-GB" sz="1200" dirty="0">
                <a:solidFill>
                  <a:schemeClr val="tx1"/>
                </a:solidFill>
                <a:latin typeface="+mn-lt"/>
              </a:rPr>
              <a:t>Space X’s Falcon 9 rocket costs 62 Million Dollars to launch. The cost of launches from of other companies can be in the range of 165 Millions Dollars or higher. This cost saving comes from the fact that the first stage of Space X’s rocket is reusable. Thus, the successful landing of the first stage of the rocket means a lot of money.</a:t>
            </a:r>
          </a:p>
          <a:p>
            <a:pPr>
              <a:spcBef>
                <a:spcPts val="1400"/>
              </a:spcBef>
            </a:pPr>
            <a:r>
              <a:rPr lang="en-GB" sz="1200" dirty="0">
                <a:solidFill>
                  <a:schemeClr val="tx1"/>
                </a:solidFill>
                <a:latin typeface="+mn-lt"/>
              </a:rPr>
              <a:t>As Space Y, we will be bidding against Space X. To maximise the success rate of our bids, we need to know:</a:t>
            </a:r>
          </a:p>
          <a:p>
            <a:pPr lvl="1">
              <a:spcBef>
                <a:spcPts val="1400"/>
              </a:spcBef>
            </a:pPr>
            <a:r>
              <a:rPr lang="en-GB" sz="1200" dirty="0">
                <a:solidFill>
                  <a:schemeClr val="tx1"/>
                </a:solidFill>
                <a:latin typeface="+mn-lt"/>
              </a:rPr>
              <a:t>if Space X’s first stage will land successfully. To do this, we will use machine learning to predict landing outcomes.</a:t>
            </a:r>
          </a:p>
          <a:p>
            <a:pPr lvl="1">
              <a:spcBef>
                <a:spcPts val="1400"/>
              </a:spcBef>
            </a:pPr>
            <a:r>
              <a:rPr lang="en-US" sz="1200" dirty="0">
                <a:solidFill>
                  <a:schemeClr val="tx1"/>
                </a:solidFill>
                <a:latin typeface="+mn-lt"/>
              </a:rPr>
              <a:t>what kind of facilities Space X has; where they are located and what infrastructure is nearby. This is to help us understand where to launch our rockets.</a:t>
            </a:r>
          </a:p>
          <a:p>
            <a:pPr lvl="1">
              <a:spcBef>
                <a:spcPts val="1400"/>
              </a:spcBef>
            </a:pPr>
            <a:r>
              <a:rPr lang="en-US" sz="1200" dirty="0">
                <a:solidFill>
                  <a:schemeClr val="tx1"/>
                </a:solidFill>
                <a:latin typeface="+mn-lt"/>
              </a:rPr>
              <a:t>what boosters have a high landing success rates and which ones have low success rates as well as the kinds of payloads they are capable of launching. This is to save money on R&amp;D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515601"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Yes. A circle to show that Titusville is farther away than Cape Canaveral.</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Is Cape Canaveral the closest city to CCAFS?</a:t>
            </a:r>
          </a:p>
        </p:txBody>
      </p:sp>
      <p:pic>
        <p:nvPicPr>
          <p:cNvPr id="6" name="Picture 5">
            <a:extLst>
              <a:ext uri="{FF2B5EF4-FFF2-40B4-BE49-F238E27FC236}">
                <a16:creationId xmlns:a16="http://schemas.microsoft.com/office/drawing/2014/main" id="{2332FA5D-E68C-AB69-EC4F-3646F8273A2D}"/>
              </a:ext>
            </a:extLst>
          </p:cNvPr>
          <p:cNvPicPr>
            <a:picLocks noChangeAspect="1"/>
          </p:cNvPicPr>
          <p:nvPr/>
        </p:nvPicPr>
        <p:blipFill>
          <a:blip r:embed="rId3"/>
          <a:srcRect/>
          <a:stretch/>
        </p:blipFill>
        <p:spPr>
          <a:xfrm>
            <a:off x="2302178" y="2637262"/>
            <a:ext cx="6679761" cy="4006403"/>
          </a:xfrm>
          <a:prstGeom prst="rect">
            <a:avLst/>
          </a:prstGeom>
        </p:spPr>
      </p:pic>
    </p:spTree>
    <p:extLst>
      <p:ext uri="{BB962C8B-B14F-4D97-AF65-F5344CB8AC3E}">
        <p14:creationId xmlns:p14="http://schemas.microsoft.com/office/powerpoint/2010/main" val="2791972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6460" y="1365559"/>
            <a:ext cx="11080057" cy="1849558"/>
          </a:xfrm>
          <a:prstGeom prst="rect">
            <a:avLst/>
          </a:prstGeom>
        </p:spPr>
        <p:txBody>
          <a:bodyPr lIns="91440" tIns="45720" rIns="91440" bIns="45720" anchor="t">
            <a:normAutofit/>
          </a:bodyPr>
          <a:lstStyle/>
          <a:p>
            <a:pPr marL="0" indent="0">
              <a:lnSpc>
                <a:spcPct val="100000"/>
              </a:lnSpc>
              <a:spcBef>
                <a:spcPts val="1400"/>
              </a:spcBef>
              <a:buNone/>
            </a:pPr>
            <a:r>
              <a:rPr lang="en-US" sz="1200" dirty="0">
                <a:solidFill>
                  <a:schemeClr val="accent3">
                    <a:lumMod val="25000"/>
                  </a:schemeClr>
                </a:solidFill>
              </a:rPr>
              <a:t>Shown below are the original pie chart as well as an updated dashboard. The original dashboard had data up to </a:t>
            </a:r>
            <a:r>
              <a:rPr lang="en-US" sz="1200" dirty="0"/>
              <a:t>June </a:t>
            </a:r>
            <a:r>
              <a:rPr lang="en-US" sz="1200" dirty="0">
                <a:solidFill>
                  <a:schemeClr val="accent3">
                    <a:lumMod val="25000"/>
                  </a:schemeClr>
                </a:solidFill>
              </a:rPr>
              <a:t>2018; this has been extended to 2020 in the update, which also added a slider to change the time frame of interest. The updated dashboard also corrects the CCAFS name change so that all CCAFS data is attributed to CCAFS SLC-40. We can see that a sunburst chart gives information about the successes (1) and failures (0) at each site, while the pie chart tells us what proportion of the total number of successes are attributable to each site. A bar chart shows the successes rate at each site as another bar chart shows the success rates for different booster types. These charts give us addition information such as: despite VAFB having the smaller proportion of successes between 2010 and 2020 (pie chart) than CCAFS; VAFB has a higher success rate than CCAFS (bar chart 1)</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(All Sites)</a:t>
            </a:r>
          </a:p>
        </p:txBody>
      </p:sp>
      <p:pic>
        <p:nvPicPr>
          <p:cNvPr id="7" name="Picture 6">
            <a:extLst>
              <a:ext uri="{FF2B5EF4-FFF2-40B4-BE49-F238E27FC236}">
                <a16:creationId xmlns:a16="http://schemas.microsoft.com/office/drawing/2014/main" id="{9CD2EACA-34D0-11A4-A6D2-3E524AE1B9D4}"/>
              </a:ext>
            </a:extLst>
          </p:cNvPr>
          <p:cNvPicPr>
            <a:picLocks noChangeAspect="1"/>
          </p:cNvPicPr>
          <p:nvPr/>
        </p:nvPicPr>
        <p:blipFill>
          <a:blip r:embed="rId4"/>
          <a:srcRect/>
          <a:stretch/>
        </p:blipFill>
        <p:spPr>
          <a:xfrm>
            <a:off x="46420" y="3963945"/>
            <a:ext cx="12093425" cy="2861561"/>
          </a:xfrm>
          <a:prstGeom prst="rect">
            <a:avLst/>
          </a:prstGeom>
        </p:spPr>
      </p:pic>
      <p:pic>
        <p:nvPicPr>
          <p:cNvPr id="12" name="Picture 11">
            <a:extLst>
              <a:ext uri="{FF2B5EF4-FFF2-40B4-BE49-F238E27FC236}">
                <a16:creationId xmlns:a16="http://schemas.microsoft.com/office/drawing/2014/main" id="{A91BF785-6FBF-0764-7E7B-7C42C7235308}"/>
              </a:ext>
            </a:extLst>
          </p:cNvPr>
          <p:cNvPicPr>
            <a:picLocks noChangeAspect="1"/>
          </p:cNvPicPr>
          <p:nvPr/>
        </p:nvPicPr>
        <p:blipFill>
          <a:blip r:embed="rId5"/>
          <a:stretch>
            <a:fillRect/>
          </a:stretch>
        </p:blipFill>
        <p:spPr>
          <a:xfrm>
            <a:off x="2760638" y="2416354"/>
            <a:ext cx="9375528" cy="15104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31087"/>
            <a:ext cx="10551583" cy="920590"/>
          </a:xfrm>
          <a:prstGeom prst="rect">
            <a:avLst/>
          </a:prstGeom>
        </p:spPr>
        <p:txBody>
          <a:bodyPr lIns="91440" tIns="45720" rIns="91440" bIns="45720" anchor="t">
            <a:normAutofit/>
          </a:bodyPr>
          <a:lstStyle/>
          <a:p>
            <a:r>
              <a:rPr lang="en-US" sz="1200" dirty="0"/>
              <a:t>In the original dashboard we had to go through the sites individually to find the launch site with the higher launch success ratio, but we could see this information on the ‘All Sites’ page on the updated version. If we drill down into the KSC page we see that between 2010 and 2020 there were 17 successes and 5 failures, giving a success rate of 77.3% For the data in the original which stopped in June 2018, site KSC had 1 fewer success, CCAFS has 3 fewer successes and VAFB had 3 fewer successes making KSC once again the site with the best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Best success rate: Launch Site KSC</a:t>
            </a:r>
          </a:p>
        </p:txBody>
      </p:sp>
      <p:pic>
        <p:nvPicPr>
          <p:cNvPr id="4" name="Picture 3" descr="A screenshot of a computer&#10;&#10;Description automatically generated">
            <a:extLst>
              <a:ext uri="{FF2B5EF4-FFF2-40B4-BE49-F238E27FC236}">
                <a16:creationId xmlns:a16="http://schemas.microsoft.com/office/drawing/2014/main" id="{9F590FB3-2C8C-24F5-218B-B4BA0FC0B807}"/>
              </a:ext>
            </a:extLst>
          </p:cNvPr>
          <p:cNvPicPr>
            <a:picLocks noChangeAspect="1"/>
          </p:cNvPicPr>
          <p:nvPr/>
        </p:nvPicPr>
        <p:blipFill>
          <a:blip r:embed="rId4"/>
          <a:stretch>
            <a:fillRect/>
          </a:stretch>
        </p:blipFill>
        <p:spPr>
          <a:xfrm>
            <a:off x="0" y="3958289"/>
            <a:ext cx="12192000" cy="2956600"/>
          </a:xfrm>
          <a:prstGeom prst="rect">
            <a:avLst/>
          </a:prstGeom>
        </p:spPr>
      </p:pic>
      <p:pic>
        <p:nvPicPr>
          <p:cNvPr id="7" name="Picture 6" descr="A blue and red circle with a fish in the middle&#10;&#10;Description automatically generated">
            <a:extLst>
              <a:ext uri="{FF2B5EF4-FFF2-40B4-BE49-F238E27FC236}">
                <a16:creationId xmlns:a16="http://schemas.microsoft.com/office/drawing/2014/main" id="{75E41DA5-1CEE-A554-DCAB-095E07A6C247}"/>
              </a:ext>
            </a:extLst>
          </p:cNvPr>
          <p:cNvPicPr>
            <a:picLocks noChangeAspect="1"/>
          </p:cNvPicPr>
          <p:nvPr/>
        </p:nvPicPr>
        <p:blipFill>
          <a:blip r:embed="rId5"/>
          <a:stretch>
            <a:fillRect/>
          </a:stretch>
        </p:blipFill>
        <p:spPr>
          <a:xfrm>
            <a:off x="1392487" y="2391063"/>
            <a:ext cx="9926887" cy="152784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59996"/>
            <a:ext cx="6215634" cy="2131081"/>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rPr>
              <a:t>The original dashboard had just a scatter graph. The updated dashboard has a histogram for the different outcomes. We can see that in the update that the histogram tells us that there are many points with the same payload mass. We cannot see this information in the original dashboard. </a:t>
            </a:r>
          </a:p>
          <a:p>
            <a:pPr>
              <a:lnSpc>
                <a:spcPct val="100000"/>
              </a:lnSpc>
              <a:spcBef>
                <a:spcPts val="1400"/>
              </a:spcBef>
            </a:pPr>
            <a:r>
              <a:rPr lang="en-US" sz="1200" dirty="0">
                <a:solidFill>
                  <a:schemeClr val="accent3">
                    <a:lumMod val="25000"/>
                  </a:schemeClr>
                </a:solidFill>
              </a:rPr>
              <a:t>The extended timeframe for the updated dashboard also changes the answers to some questions, we see that the highest payload success rate occurs in the 3000 to 4000 kg range, whereas in the update the 7000 to 16000 kg range is better. This range did not exist in the old dashboard, which highlights SpaceX’s improvement over time.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a:t>
            </a:r>
          </a:p>
        </p:txBody>
      </p:sp>
      <p:pic>
        <p:nvPicPr>
          <p:cNvPr id="4" name="Picture 3" descr="A screenshot of a graph&#10;&#10;Description automatically generated">
            <a:extLst>
              <a:ext uri="{FF2B5EF4-FFF2-40B4-BE49-F238E27FC236}">
                <a16:creationId xmlns:a16="http://schemas.microsoft.com/office/drawing/2014/main" id="{4895DB90-628A-5AAC-B4C1-E4411D2758E7}"/>
              </a:ext>
            </a:extLst>
          </p:cNvPr>
          <p:cNvPicPr>
            <a:picLocks noChangeAspect="1"/>
          </p:cNvPicPr>
          <p:nvPr/>
        </p:nvPicPr>
        <p:blipFill>
          <a:blip r:embed="rId4"/>
          <a:stretch>
            <a:fillRect/>
          </a:stretch>
        </p:blipFill>
        <p:spPr>
          <a:xfrm>
            <a:off x="7030513" y="738520"/>
            <a:ext cx="5161487" cy="3047430"/>
          </a:xfrm>
          <a:prstGeom prst="rect">
            <a:avLst/>
          </a:prstGeom>
        </p:spPr>
      </p:pic>
      <p:pic>
        <p:nvPicPr>
          <p:cNvPr id="7" name="Picture 6">
            <a:extLst>
              <a:ext uri="{FF2B5EF4-FFF2-40B4-BE49-F238E27FC236}">
                <a16:creationId xmlns:a16="http://schemas.microsoft.com/office/drawing/2014/main" id="{FF452945-B82E-58E4-D826-A81643B9F346}"/>
              </a:ext>
            </a:extLst>
          </p:cNvPr>
          <p:cNvPicPr>
            <a:picLocks noChangeAspect="1"/>
          </p:cNvPicPr>
          <p:nvPr/>
        </p:nvPicPr>
        <p:blipFill>
          <a:blip r:embed="rId5"/>
          <a:srcRect/>
          <a:stretch/>
        </p:blipFill>
        <p:spPr>
          <a:xfrm>
            <a:off x="1256653" y="3785950"/>
            <a:ext cx="10935347" cy="304742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59996"/>
            <a:ext cx="6215634" cy="2131081"/>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rPr>
              <a:t>The old dashboard shows us that the lowest payload success rate occurs in the 6000 to 7000 kg range, where there are zero successes. In the update the 6000 to 7000 kg range has the lowest success rate. We also see that the scatter graph did not show us 2 successes that were hidden behind another scatter point.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2</a:t>
            </a:r>
          </a:p>
        </p:txBody>
      </p:sp>
      <p:pic>
        <p:nvPicPr>
          <p:cNvPr id="4" name="Picture 3">
            <a:extLst>
              <a:ext uri="{FF2B5EF4-FFF2-40B4-BE49-F238E27FC236}">
                <a16:creationId xmlns:a16="http://schemas.microsoft.com/office/drawing/2014/main" id="{4895DB90-628A-5AAC-B4C1-E4411D2758E7}"/>
              </a:ext>
            </a:extLst>
          </p:cNvPr>
          <p:cNvPicPr>
            <a:picLocks noChangeAspect="1"/>
          </p:cNvPicPr>
          <p:nvPr/>
        </p:nvPicPr>
        <p:blipFill>
          <a:blip r:embed="rId3"/>
          <a:srcRect/>
          <a:stretch/>
        </p:blipFill>
        <p:spPr>
          <a:xfrm>
            <a:off x="7030513" y="1313257"/>
            <a:ext cx="5161487" cy="2547783"/>
          </a:xfrm>
          <a:prstGeom prst="rect">
            <a:avLst/>
          </a:prstGeom>
        </p:spPr>
      </p:pic>
      <p:pic>
        <p:nvPicPr>
          <p:cNvPr id="7" name="Picture 6">
            <a:extLst>
              <a:ext uri="{FF2B5EF4-FFF2-40B4-BE49-F238E27FC236}">
                <a16:creationId xmlns:a16="http://schemas.microsoft.com/office/drawing/2014/main" id="{FF452945-B82E-58E4-D826-A81643B9F346}"/>
              </a:ext>
            </a:extLst>
          </p:cNvPr>
          <p:cNvPicPr>
            <a:picLocks noChangeAspect="1"/>
          </p:cNvPicPr>
          <p:nvPr/>
        </p:nvPicPr>
        <p:blipFill>
          <a:blip r:embed="rId4"/>
          <a:srcRect/>
          <a:stretch/>
        </p:blipFill>
        <p:spPr>
          <a:xfrm>
            <a:off x="1256653" y="3985820"/>
            <a:ext cx="10935347" cy="2861081"/>
          </a:xfrm>
          <a:prstGeom prst="rect">
            <a:avLst/>
          </a:prstGeom>
        </p:spPr>
      </p:pic>
    </p:spTree>
    <p:extLst>
      <p:ext uri="{BB962C8B-B14F-4D97-AF65-F5344CB8AC3E}">
        <p14:creationId xmlns:p14="http://schemas.microsoft.com/office/powerpoint/2010/main" val="887693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59996"/>
            <a:ext cx="5807171" cy="2131081"/>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rPr>
              <a:t>Another question that we could look at is: Which booster has the best success rate?</a:t>
            </a:r>
          </a:p>
          <a:p>
            <a:pPr>
              <a:lnSpc>
                <a:spcPct val="100000"/>
              </a:lnSpc>
              <a:spcBef>
                <a:spcPts val="1400"/>
              </a:spcBef>
            </a:pPr>
            <a:r>
              <a:rPr lang="en-US" sz="1200" dirty="0">
                <a:solidFill>
                  <a:schemeClr val="accent3">
                    <a:lumMod val="25000"/>
                  </a:schemeClr>
                </a:solidFill>
              </a:rPr>
              <a:t>We see that in the old dashboard, FT is the best booster. We have to count the markers to determine this. Technically B5 is the best, but there is only one data point.</a:t>
            </a:r>
          </a:p>
          <a:p>
            <a:pPr>
              <a:lnSpc>
                <a:spcPct val="100000"/>
              </a:lnSpc>
              <a:spcBef>
                <a:spcPts val="1400"/>
              </a:spcBef>
            </a:pPr>
            <a:r>
              <a:rPr lang="en-US" sz="1200" dirty="0">
                <a:solidFill>
                  <a:schemeClr val="accent3">
                    <a:lumMod val="25000"/>
                  </a:schemeClr>
                </a:solidFill>
              </a:rPr>
              <a:t>In the updated dashboard, we see that B5 becomes the best booster, with FT close behind. We don’t need to count anything, because we have a bar chart to tell us at a glance. If we wanted to count, we would be better off counting on the histograms, because they allow us to see data points hidden behind others on the scatter graph.</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3</a:t>
            </a:r>
          </a:p>
        </p:txBody>
      </p:sp>
      <p:pic>
        <p:nvPicPr>
          <p:cNvPr id="4" name="Picture 3">
            <a:extLst>
              <a:ext uri="{FF2B5EF4-FFF2-40B4-BE49-F238E27FC236}">
                <a16:creationId xmlns:a16="http://schemas.microsoft.com/office/drawing/2014/main" id="{4895DB90-628A-5AAC-B4C1-E4411D2758E7}"/>
              </a:ext>
            </a:extLst>
          </p:cNvPr>
          <p:cNvPicPr>
            <a:picLocks noChangeAspect="1"/>
          </p:cNvPicPr>
          <p:nvPr/>
        </p:nvPicPr>
        <p:blipFill>
          <a:blip r:embed="rId3"/>
          <a:srcRect/>
          <a:stretch/>
        </p:blipFill>
        <p:spPr>
          <a:xfrm>
            <a:off x="6801378" y="1359996"/>
            <a:ext cx="5118460" cy="2547783"/>
          </a:xfrm>
          <a:prstGeom prst="rect">
            <a:avLst/>
          </a:prstGeom>
        </p:spPr>
      </p:pic>
      <p:pic>
        <p:nvPicPr>
          <p:cNvPr id="7" name="Picture 6">
            <a:extLst>
              <a:ext uri="{FF2B5EF4-FFF2-40B4-BE49-F238E27FC236}">
                <a16:creationId xmlns:a16="http://schemas.microsoft.com/office/drawing/2014/main" id="{FF452945-B82E-58E4-D826-A81643B9F346}"/>
              </a:ext>
            </a:extLst>
          </p:cNvPr>
          <p:cNvPicPr>
            <a:picLocks noChangeAspect="1"/>
          </p:cNvPicPr>
          <p:nvPr/>
        </p:nvPicPr>
        <p:blipFill>
          <a:blip r:embed="rId4"/>
          <a:srcRect/>
          <a:stretch/>
        </p:blipFill>
        <p:spPr>
          <a:xfrm>
            <a:off x="4609132" y="4790927"/>
            <a:ext cx="7582867" cy="206707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ACAEBD3-D737-2F84-7BF6-E9780761EC0E}"/>
              </a:ext>
            </a:extLst>
          </p:cNvPr>
          <p:cNvPicPr>
            <a:picLocks noChangeAspect="1"/>
          </p:cNvPicPr>
          <p:nvPr/>
        </p:nvPicPr>
        <p:blipFill rotWithShape="1">
          <a:blip r:embed="rId5"/>
          <a:srcRect l="75799"/>
          <a:stretch/>
        </p:blipFill>
        <p:spPr>
          <a:xfrm>
            <a:off x="979382" y="3973115"/>
            <a:ext cx="2950526" cy="2884885"/>
          </a:xfrm>
          <a:prstGeom prst="rect">
            <a:avLst/>
          </a:prstGeom>
        </p:spPr>
      </p:pic>
    </p:spTree>
    <p:extLst>
      <p:ext uri="{BB962C8B-B14F-4D97-AF65-F5344CB8AC3E}">
        <p14:creationId xmlns:p14="http://schemas.microsoft.com/office/powerpoint/2010/main" val="3305246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3"/>
            <a:ext cx="5325989" cy="4012339"/>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can see from the bar chart, Logistic regression, Support Vector Machines, Decision tree classifier and K Nearest </a:t>
            </a:r>
            <a:r>
              <a:rPr lang="en-GB" sz="2000" dirty="0">
                <a:solidFill>
                  <a:schemeClr val="accent3">
                    <a:lumMod val="25000"/>
                  </a:schemeClr>
                </a:solidFill>
                <a:latin typeface="Abadi" panose="020B0604020104020204" pitchFamily="34" charset="0"/>
              </a:rPr>
              <a:t>Neighbours</a:t>
            </a:r>
            <a:r>
              <a:rPr lang="en-US" sz="2000" dirty="0">
                <a:solidFill>
                  <a:schemeClr val="accent3">
                    <a:lumMod val="25000"/>
                  </a:schemeClr>
                </a:solidFill>
                <a:latin typeface="Abadi" panose="020B0604020104020204" pitchFamily="34" charset="0"/>
              </a:rPr>
              <a:t> all yield 83% accuracy.</a:t>
            </a: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900" dirty="0">
                <a:solidFill>
                  <a:schemeClr val="accent3">
                    <a:lumMod val="25000"/>
                  </a:schemeClr>
                </a:solidFill>
                <a:latin typeface="Abadi" panose="020B0604020104020204" pitchFamily="34" charset="0"/>
                <a:hlinkClick r:id="rId4"/>
              </a:rPr>
              <a:t>https://github.com/vishpuro/Coursera/blob/cd2e893f0e0e404f3c040b5106176654551d2d75/capstone/SpaceX_Machine_Learning_Prediction_Part_5.jupyterlite(1).ipynb</a:t>
            </a:r>
            <a:endParaRPr lang="en-US" sz="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different colors&#10;&#10;Description automatically generated with medium confidence">
            <a:extLst>
              <a:ext uri="{FF2B5EF4-FFF2-40B4-BE49-F238E27FC236}">
                <a16:creationId xmlns:a16="http://schemas.microsoft.com/office/drawing/2014/main" id="{F7CEE012-E22E-2725-000F-8B8A0D8F127F}"/>
              </a:ext>
            </a:extLst>
          </p:cNvPr>
          <p:cNvPicPr>
            <a:picLocks noChangeAspect="1"/>
          </p:cNvPicPr>
          <p:nvPr/>
        </p:nvPicPr>
        <p:blipFill>
          <a:blip r:embed="rId5"/>
          <a:stretch>
            <a:fillRect/>
          </a:stretch>
        </p:blipFill>
        <p:spPr>
          <a:xfrm>
            <a:off x="6095999" y="2199893"/>
            <a:ext cx="5852172" cy="438912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858255" cy="3811588"/>
          </a:xfrm>
          <a:prstGeom prst="rect">
            <a:avLst/>
          </a:prstGeom>
        </p:spPr>
        <p:txBody>
          <a:bodyPr>
            <a:normAutofit/>
          </a:bodyPr>
          <a:lstStyle/>
          <a:p>
            <a:pPr>
              <a:lnSpc>
                <a:spcPct val="100000"/>
              </a:lnSpc>
              <a:spcBef>
                <a:spcPts val="1400"/>
              </a:spcBef>
            </a:pPr>
            <a:r>
              <a:rPr lang="en-US" sz="1200" dirty="0">
                <a:solidFill>
                  <a:schemeClr val="accent3">
                    <a:lumMod val="25000"/>
                  </a:schemeClr>
                </a:solidFill>
              </a:rPr>
              <a:t>All 4 models produced the same confusion matrix. We see that:</a:t>
            </a:r>
          </a:p>
          <a:p>
            <a:pPr>
              <a:lnSpc>
                <a:spcPct val="100000"/>
              </a:lnSpc>
              <a:spcBef>
                <a:spcPts val="1400"/>
              </a:spcBef>
            </a:pPr>
            <a:r>
              <a:rPr lang="en-US" sz="1200" dirty="0">
                <a:solidFill>
                  <a:schemeClr val="accent3">
                    <a:lumMod val="25000"/>
                  </a:schemeClr>
                </a:solidFill>
              </a:rPr>
              <a:t> True Positives are 12, False positives are 3, True Negatives are 3 and False negatives are 0</a:t>
            </a:r>
          </a:p>
          <a:p>
            <a:pPr>
              <a:lnSpc>
                <a:spcPct val="100000"/>
              </a:lnSpc>
              <a:spcBef>
                <a:spcPts val="1400"/>
              </a:spcBef>
            </a:pPr>
            <a:r>
              <a:rPr lang="en-US" sz="1200" dirty="0">
                <a:solidFill>
                  <a:schemeClr val="accent3">
                    <a:lumMod val="25000"/>
                  </a:schemeClr>
                </a:solidFill>
              </a:rPr>
              <a:t>This means that we are “overestimating” the number of successful landings. As Space Y, if we had some idea of how the false positives and false negatives affect us, we could alter the probability thresholds using algorithm.predict_proba() instead of algorithm.predict() control the number of false positives and false negatives. As it stands overestimating the number of Space X success may be useful to our company as we would strive to outdo Space X. It also means that we could focus bidding for contracts where we are sure that Space X will fail.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graph of different colored squares&#10;&#10;Description automatically generated">
            <a:extLst>
              <a:ext uri="{FF2B5EF4-FFF2-40B4-BE49-F238E27FC236}">
                <a16:creationId xmlns:a16="http://schemas.microsoft.com/office/drawing/2014/main" id="{833F4DCC-7CE1-5F0A-589F-1AB41D79535B}"/>
              </a:ext>
            </a:extLst>
          </p:cNvPr>
          <p:cNvPicPr>
            <a:picLocks noChangeAspect="1"/>
          </p:cNvPicPr>
          <p:nvPr/>
        </p:nvPicPr>
        <p:blipFill>
          <a:blip r:embed="rId4"/>
          <a:stretch>
            <a:fillRect/>
          </a:stretch>
        </p:blipFill>
        <p:spPr>
          <a:xfrm>
            <a:off x="6019058" y="1646102"/>
            <a:ext cx="5391427" cy="429917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248597"/>
            <a:ext cx="4858255" cy="4620391"/>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We see that the important decisions are the block type, launch site, orbit type, payload mass and reused count. This makes sense as the block type tells us about the booster version. We saw from our plotly dashboard that the launch site VAFB had a high success rate, but was only used for mid range payloads. We saw in our EDA section that different Orbit types had different payload ranges, so it makes sense that the next two decisions are about the GTO orbit type and payload. Finally, we see that reused count is a good decision. This shows that first stage rockets that survive are more likely to survive again.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Decision Tree</a:t>
            </a:r>
          </a:p>
        </p:txBody>
      </p:sp>
      <p:pic>
        <p:nvPicPr>
          <p:cNvPr id="3" name="Picture 2">
            <a:extLst>
              <a:ext uri="{FF2B5EF4-FFF2-40B4-BE49-F238E27FC236}">
                <a16:creationId xmlns:a16="http://schemas.microsoft.com/office/drawing/2014/main" id="{833F4DCC-7CE1-5F0A-589F-1AB41D79535B}"/>
              </a:ext>
            </a:extLst>
          </p:cNvPr>
          <p:cNvPicPr>
            <a:picLocks noChangeAspect="1"/>
          </p:cNvPicPr>
          <p:nvPr/>
        </p:nvPicPr>
        <p:blipFill>
          <a:blip r:embed="rId3"/>
          <a:srcRect/>
          <a:stretch/>
        </p:blipFill>
        <p:spPr>
          <a:xfrm>
            <a:off x="6623827" y="1646102"/>
            <a:ext cx="4181887" cy="4299171"/>
          </a:xfrm>
          <a:prstGeom prst="rect">
            <a:avLst/>
          </a:prstGeom>
        </p:spPr>
      </p:pic>
    </p:spTree>
    <p:extLst>
      <p:ext uri="{BB962C8B-B14F-4D97-AF65-F5344CB8AC3E}">
        <p14:creationId xmlns:p14="http://schemas.microsoft.com/office/powerpoint/2010/main" val="3981790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796917" cy="4351338"/>
          </a:xfrm>
          <a:prstGeom prst="rect">
            <a:avLst/>
          </a:prstGeom>
        </p:spPr>
        <p:txBody>
          <a:bodyPr>
            <a:normAutofit lnSpcReduction="10000"/>
          </a:bodyPr>
          <a:lstStyle/>
          <a:p>
            <a:pPr lvl="1">
              <a:spcBef>
                <a:spcPts val="1400"/>
              </a:spcBef>
            </a:pPr>
            <a:r>
              <a:rPr lang="en-US" sz="2000" dirty="0">
                <a:solidFill>
                  <a:schemeClr val="tx1"/>
                </a:solidFill>
              </a:rPr>
              <a:t>We can predict whether Space X’s first stage will land successfully with an accuracy of 83%. The main issue we have with our predictions is false positives. If we had additional information about cost of false positives and false negatives, we could use ROC AUC to change the probability threshold to, for example exchange false positives for false negatives.</a:t>
            </a:r>
          </a:p>
          <a:p>
            <a:pPr lvl="1">
              <a:spcBef>
                <a:spcPts val="1400"/>
              </a:spcBef>
            </a:pPr>
            <a:r>
              <a:rPr lang="en-US" sz="2000" dirty="0">
                <a:solidFill>
                  <a:schemeClr val="tx1"/>
                </a:solidFill>
              </a:rPr>
              <a:t>Space X uses 3 launch sites. </a:t>
            </a:r>
            <a:r>
              <a:rPr lang="en-US" sz="2000" dirty="0"/>
              <a:t>Two </a:t>
            </a:r>
            <a:r>
              <a:rPr lang="en-US" sz="2000" dirty="0">
                <a:solidFill>
                  <a:schemeClr val="tx1"/>
                </a:solidFill>
              </a:rPr>
              <a:t>on the east coast and one on the west coast. The site </a:t>
            </a:r>
            <a:r>
              <a:rPr lang="en-US" sz="2000" dirty="0"/>
              <a:t>CCAFS SLC-40 is the closest of the 3 to the equator at a distance of  </a:t>
            </a:r>
            <a:r>
              <a:rPr lang="en-GB" sz="2000" dirty="0"/>
              <a:t>3,177.08</a:t>
            </a:r>
            <a:r>
              <a:rPr lang="en-US" sz="2000" dirty="0"/>
              <a:t> km. All 3 sites are located on the coast. CCAFS SLC-40 is 0.88 km away from the coast. Close by </a:t>
            </a:r>
            <a:r>
              <a:rPr lang="en-US" sz="2000" dirty="0">
                <a:solidFill>
                  <a:schemeClr val="tx1"/>
                </a:solidFill>
              </a:rPr>
              <a:t>infrastructure are roads (0.59 km) and rail (4.28 km). The nearest city to CCAFS </a:t>
            </a:r>
            <a:r>
              <a:rPr lang="en-US" sz="2000" dirty="0"/>
              <a:t>SLC-40 is Cape Canaveral and is 18.14 km away.</a:t>
            </a:r>
            <a:endParaRPr lang="en-US" sz="2000" dirty="0">
              <a:solidFill>
                <a:schemeClr val="tx1"/>
              </a:solidFill>
            </a:endParaRPr>
          </a:p>
          <a:p>
            <a:pPr lvl="1">
              <a:spcBef>
                <a:spcPts val="1400"/>
              </a:spcBef>
            </a:pPr>
            <a:r>
              <a:rPr lang="en-US" sz="2000" dirty="0">
                <a:solidFill>
                  <a:schemeClr val="tx1"/>
                </a:solidFill>
              </a:rPr>
              <a:t>B5 boosters have a best success rate with FT a close second. We saw from our SQL queries that B5 boosters can launch payloads of 15,600 kg. FT rockets are capable of launching all payload up to 9,600 kg.</a:t>
            </a:r>
            <a:endParaRPr lang="en-US" sz="2000" dirty="0">
              <a:solidFill>
                <a:schemeClr val="accent3">
                  <a:lumMod val="25000"/>
                </a:schemeClr>
              </a:solidFill>
            </a:endParaRPr>
          </a:p>
          <a:p>
            <a:pPr lvl="1">
              <a:spcBef>
                <a:spcPts val="1400"/>
              </a:spcBef>
            </a:pPr>
            <a:r>
              <a:rPr lang="en-US" sz="2000" dirty="0">
                <a:solidFill>
                  <a:schemeClr val="accent3">
                    <a:lumMod val="25000"/>
                  </a:schemeClr>
                </a:solidFill>
              </a:rPr>
              <a:t>B4, v1.1 and v1.0 are all low success boosters. B4 boosters are newer than FT, but have lower success rates. We may see more FT launches in the future. V1.0 and v1.1 launched less the 5,000 kg payloads and are no longer used.</a:t>
            </a:r>
            <a:endParaRPr lang="en-US" sz="2000" dirty="0">
              <a:solidFill>
                <a:schemeClr val="tx1"/>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https://github.com/vishpuro/Coursera/tree/1cfb9355102923e63c92305658ee892bb0e4a876/capstone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files used can be found through the </a:t>
            </a:r>
            <a:r>
              <a:rPr lang="en-US" sz="2200">
                <a:solidFill>
                  <a:schemeClr val="accent3">
                    <a:lumMod val="25000"/>
                  </a:schemeClr>
                </a:solidFill>
                <a:latin typeface="Abadi" panose="020B0604020104020204" pitchFamily="34" charset="0"/>
              </a:rPr>
              <a:t>hyperlink provided</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 dirty="0">
                <a:solidFill>
                  <a:srgbClr val="0B49CB"/>
                </a:solidFill>
                <a:latin typeface="Abadi"/>
              </a:rPr>
              <a:t>Executive Summary</a:t>
            </a:r>
          </a:p>
          <a:p>
            <a:pPr>
              <a:lnSpc>
                <a:spcPct val="120000"/>
              </a:lnSpc>
              <a:spcBef>
                <a:spcPts val="1400"/>
              </a:spcBef>
            </a:pPr>
            <a:r>
              <a:rPr lang="en-US" sz="800" dirty="0">
                <a:solidFill>
                  <a:schemeClr val="accent3">
                    <a:lumMod val="25000"/>
                  </a:schemeClr>
                </a:solidFill>
                <a:latin typeface="Abadi"/>
              </a:rPr>
              <a:t>Data collection methodology:</a:t>
            </a:r>
          </a:p>
          <a:p>
            <a:pPr lvl="1">
              <a:lnSpc>
                <a:spcPct val="120000"/>
              </a:lnSpc>
              <a:spcBef>
                <a:spcPts val="1400"/>
              </a:spcBef>
            </a:pPr>
            <a:r>
              <a:rPr lang="en-US" sz="800" dirty="0">
                <a:solidFill>
                  <a:schemeClr val="tx1"/>
                </a:solidFill>
                <a:latin typeface="Abadi"/>
              </a:rPr>
              <a:t>Data was collected from 2 sources. The first was the SpaceX REST </a:t>
            </a:r>
            <a:r>
              <a:rPr lang="en-US" sz="800" dirty="0" err="1">
                <a:solidFill>
                  <a:schemeClr val="tx1"/>
                </a:solidFill>
                <a:latin typeface="Abadi"/>
              </a:rPr>
              <a:t>api</a:t>
            </a:r>
            <a:r>
              <a:rPr lang="en-US" sz="800" dirty="0">
                <a:solidFill>
                  <a:schemeClr val="tx1"/>
                </a:solidFill>
                <a:latin typeface="Abadi"/>
              </a:rPr>
              <a:t>. From this </a:t>
            </a:r>
            <a:r>
              <a:rPr lang="en-US" sz="800" dirty="0" err="1">
                <a:solidFill>
                  <a:schemeClr val="tx1"/>
                </a:solidFill>
                <a:latin typeface="Abadi"/>
              </a:rPr>
              <a:t>api</a:t>
            </a:r>
            <a:r>
              <a:rPr lang="en-US" sz="800" dirty="0">
                <a:solidFill>
                  <a:schemeClr val="tx1"/>
                </a:solidFill>
                <a:latin typeface="Abadi"/>
              </a:rPr>
              <a:t> we were able to get data about past launches, however we needed to query several times as many variable values were codes that needed to be looked up. The second data source was the Wikipedia SpaceX falcon 9 past launches page, from which we scraped data in tabular form.</a:t>
            </a:r>
          </a:p>
          <a:p>
            <a:pPr>
              <a:lnSpc>
                <a:spcPct val="120000"/>
              </a:lnSpc>
              <a:spcBef>
                <a:spcPts val="1400"/>
              </a:spcBef>
            </a:pPr>
            <a:r>
              <a:rPr lang="en-US" sz="800" dirty="0">
                <a:solidFill>
                  <a:schemeClr val="accent3">
                    <a:lumMod val="25000"/>
                  </a:schemeClr>
                </a:solidFill>
                <a:latin typeface="Abadi"/>
              </a:rPr>
              <a:t>Perform data wrangling</a:t>
            </a:r>
          </a:p>
          <a:p>
            <a:pPr lvl="1">
              <a:lnSpc>
                <a:spcPct val="120000"/>
              </a:lnSpc>
              <a:spcBef>
                <a:spcPts val="1400"/>
              </a:spcBef>
            </a:pPr>
            <a:r>
              <a:rPr lang="en-US" sz="800" dirty="0">
                <a:solidFill>
                  <a:schemeClr val="tx1"/>
                </a:solidFill>
                <a:latin typeface="Abadi"/>
              </a:rPr>
              <a:t>The data was checked for null values and whether the data type made sense for each variable. Variables will null values (payload mass) were imputed with the mean value. Categorical variables were one-hot-encoded. The Outcome variable was converted into a binary target variable by defining good and bad outcomes. The data was then standardized.</a:t>
            </a:r>
          </a:p>
          <a:p>
            <a:pPr>
              <a:lnSpc>
                <a:spcPct val="120000"/>
              </a:lnSpc>
              <a:spcBef>
                <a:spcPts val="1400"/>
              </a:spcBef>
            </a:pPr>
            <a:r>
              <a:rPr lang="en-US" sz="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800" dirty="0">
                <a:solidFill>
                  <a:schemeClr val="accent3">
                    <a:lumMod val="25000"/>
                  </a:schemeClr>
                </a:solidFill>
                <a:latin typeface="+mn-lt"/>
              </a:rPr>
              <a:t>We plot various variables against each other to see how they correlate. We use SQL to query the data to learn about various aspects of it, such as the maximum payload and which boosters can launch with it.</a:t>
            </a:r>
          </a:p>
          <a:p>
            <a:pPr>
              <a:lnSpc>
                <a:spcPct val="120000"/>
              </a:lnSpc>
              <a:spcBef>
                <a:spcPts val="1400"/>
              </a:spcBef>
            </a:pPr>
            <a:r>
              <a:rPr lang="en-US" sz="800" dirty="0">
                <a:solidFill>
                  <a:schemeClr val="accent3">
                    <a:lumMod val="25000"/>
                  </a:schemeClr>
                </a:solidFill>
                <a:latin typeface="Abadi"/>
              </a:rPr>
              <a:t>Perform interactive visual analytics using Folium and </a:t>
            </a:r>
            <a:r>
              <a:rPr lang="en-US" sz="800" dirty="0" err="1">
                <a:solidFill>
                  <a:schemeClr val="accent3">
                    <a:lumMod val="25000"/>
                  </a:schemeClr>
                </a:solidFill>
                <a:latin typeface="Abadi"/>
              </a:rPr>
              <a:t>Plotly</a:t>
            </a:r>
            <a:r>
              <a:rPr lang="en-US" sz="800" dirty="0">
                <a:solidFill>
                  <a:schemeClr val="accent3">
                    <a:lumMod val="25000"/>
                  </a:schemeClr>
                </a:solidFill>
                <a:latin typeface="Abadi"/>
              </a:rPr>
              <a:t> Dash</a:t>
            </a:r>
          </a:p>
          <a:p>
            <a:pPr lvl="1">
              <a:lnSpc>
                <a:spcPct val="120000"/>
              </a:lnSpc>
              <a:spcBef>
                <a:spcPts val="1400"/>
              </a:spcBef>
            </a:pPr>
            <a:r>
              <a:rPr lang="en-US" sz="800" dirty="0">
                <a:solidFill>
                  <a:schemeClr val="tx1"/>
                </a:solidFill>
                <a:latin typeface="+mn-lt"/>
              </a:rPr>
              <a:t>We visualize map information to see where launch sites and located and infrastructure distances. We also created an interactive dashboard that allows booster information at different launch sites to be queried.</a:t>
            </a:r>
          </a:p>
          <a:p>
            <a:pPr>
              <a:lnSpc>
                <a:spcPct val="120000"/>
              </a:lnSpc>
              <a:spcBef>
                <a:spcPts val="1400"/>
              </a:spcBef>
            </a:pPr>
            <a:r>
              <a:rPr lang="en-US" sz="800" dirty="0">
                <a:solidFill>
                  <a:schemeClr val="accent3">
                    <a:lumMod val="25000"/>
                  </a:schemeClr>
                </a:solidFill>
                <a:latin typeface="Abadi"/>
              </a:rPr>
              <a:t>Perform predictive analysis using classification models</a:t>
            </a:r>
          </a:p>
          <a:p>
            <a:pPr lvl="1">
              <a:lnSpc>
                <a:spcPct val="120000"/>
              </a:lnSpc>
              <a:spcBef>
                <a:spcPts val="1400"/>
              </a:spcBef>
            </a:pPr>
            <a:r>
              <a:rPr lang="en-US" sz="800" dirty="0">
                <a:solidFill>
                  <a:schemeClr val="accent3">
                    <a:lumMod val="25000"/>
                  </a:schemeClr>
                </a:solidFill>
                <a:latin typeface="Abadi"/>
              </a:rPr>
              <a:t>The data was split into a train and a test set. Using the train set we used 4 different algorithms (Logistic regression, SVM, KNN and Decision trees) with </a:t>
            </a:r>
            <a:r>
              <a:rPr lang="en-US" sz="800" dirty="0" err="1">
                <a:solidFill>
                  <a:schemeClr val="accent3">
                    <a:lumMod val="25000"/>
                  </a:schemeClr>
                </a:solidFill>
                <a:latin typeface="Abadi"/>
              </a:rPr>
              <a:t>GridSearchCV</a:t>
            </a:r>
            <a:r>
              <a:rPr lang="en-US" sz="800" dirty="0">
                <a:solidFill>
                  <a:schemeClr val="accent3">
                    <a:lumMod val="25000"/>
                  </a:schemeClr>
                </a:solidFill>
                <a:latin typeface="Abadi"/>
              </a:rPr>
              <a:t>. </a:t>
            </a:r>
            <a:r>
              <a:rPr lang="en-US" sz="800" dirty="0" err="1">
                <a:solidFill>
                  <a:schemeClr val="accent3">
                    <a:lumMod val="25000"/>
                  </a:schemeClr>
                </a:solidFill>
                <a:latin typeface="Abadi"/>
              </a:rPr>
              <a:t>GridSearchCV</a:t>
            </a:r>
            <a:r>
              <a:rPr lang="en-US" sz="800" dirty="0">
                <a:solidFill>
                  <a:schemeClr val="accent3">
                    <a:lumMod val="25000"/>
                  </a:schemeClr>
                </a:solidFill>
                <a:latin typeface="Abadi"/>
              </a:rPr>
              <a:t> allows us to try different hyperparameters for the algorithms that need to be set before the algorithm is run. This allows us to find the best hyperparameters to improve the accuracy of the algorithm. We set the cross-validation splits within </a:t>
            </a:r>
            <a:r>
              <a:rPr lang="en-US" sz="800" dirty="0" err="1">
                <a:solidFill>
                  <a:schemeClr val="accent3">
                    <a:lumMod val="25000"/>
                  </a:schemeClr>
                </a:solidFill>
                <a:latin typeface="Abadi"/>
              </a:rPr>
              <a:t>gridsearchcv</a:t>
            </a:r>
            <a:r>
              <a:rPr lang="en-US" sz="800" dirty="0">
                <a:solidFill>
                  <a:schemeClr val="accent3">
                    <a:lumMod val="25000"/>
                  </a:schemeClr>
                </a:solidFill>
                <a:latin typeface="Abadi"/>
              </a:rPr>
              <a:t> to 10 to train on 90% of the data and test on 10%. Once the best parameters are found we tested the algorithm on the test set. The results from the 4 algorithms were put into a bar chart to compare them. All 4 algorithms yielded an accuracy of 83%.</a:t>
            </a:r>
          </a:p>
          <a:p>
            <a:pPr>
              <a:lnSpc>
                <a:spcPct val="100000"/>
              </a:lnSpc>
              <a:spcBef>
                <a:spcPts val="1400"/>
              </a:spcBef>
            </a:pPr>
            <a:endParaRPr lang="en-US" sz="800" dirty="0">
              <a:solidFill>
                <a:schemeClr val="accent3">
                  <a:lumMod val="25000"/>
                </a:schemeClr>
              </a:solidFill>
              <a:latin typeface="Abadi"/>
            </a:endParaRPr>
          </a:p>
          <a:p>
            <a:pPr>
              <a:lnSpc>
                <a:spcPct val="100000"/>
              </a:lnSpc>
              <a:spcBef>
                <a:spcPts val="1400"/>
              </a:spcBef>
            </a:pPr>
            <a:endParaRPr lang="en-US" sz="800" dirty="0">
              <a:solidFill>
                <a:schemeClr val="accent3">
                  <a:lumMod val="25000"/>
                </a:schemeClr>
              </a:solidFill>
              <a:latin typeface="Abadi"/>
            </a:endParaRPr>
          </a:p>
          <a:p>
            <a:pPr>
              <a:lnSpc>
                <a:spcPct val="100000"/>
              </a:lnSpc>
              <a:spcBef>
                <a:spcPts val="1400"/>
              </a:spcBef>
            </a:pPr>
            <a:endParaRPr lang="en-US" sz="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451479" y="3432481"/>
            <a:ext cx="328904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49" name="Flowchart: Process 248">
            <a:extLst>
              <a:ext uri="{FF2B5EF4-FFF2-40B4-BE49-F238E27FC236}">
                <a16:creationId xmlns:a16="http://schemas.microsoft.com/office/drawing/2014/main" id="{9EABE4B3-80D3-FDF1-FEF0-BF7A4619F45B}"/>
              </a:ext>
            </a:extLst>
          </p:cNvPr>
          <p:cNvSpPr/>
          <p:nvPr/>
        </p:nvSpPr>
        <p:spPr>
          <a:xfrm>
            <a:off x="8262072" y="3292520"/>
            <a:ext cx="452699" cy="122983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Request data linked with IDs in JSON format using RESTapi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902281"/>
          </a:xfrm>
          <a:prstGeom prst="rect">
            <a:avLst/>
          </a:prstGeom>
        </p:spPr>
        <p:txBody>
          <a:bodyPr vert="horz" lIns="91440" tIns="45720" rIns="91440" bIns="45720" rtlCol="0" anchor="t">
            <a:normAutofit/>
          </a:bodyPr>
          <a:lstStyle/>
          <a:p>
            <a:pPr>
              <a:lnSpc>
                <a:spcPct val="125000"/>
              </a:lnSpc>
            </a:pPr>
            <a:r>
              <a:rPr lang="en-US" sz="1000" dirty="0"/>
              <a:t>Past launch data was obtained from SpaceX using the python command </a:t>
            </a:r>
            <a:r>
              <a:rPr lang="en-US" sz="1000" b="1" i="1" dirty="0"/>
              <a:t>requests.get()</a:t>
            </a:r>
            <a:r>
              <a:rPr lang="en-US" sz="1000" dirty="0"/>
              <a:t> and the url: </a:t>
            </a:r>
            <a:r>
              <a:rPr lang="en-US" sz="1000" dirty="0">
                <a:hlinkClick r:id="rId4"/>
              </a:rPr>
              <a:t>https://api.spacexdata.com/v4/launches/past</a:t>
            </a:r>
            <a:r>
              <a:rPr lang="en-US" sz="1000" dirty="0"/>
              <a:t>. The request was successful (status code: 200) and content of the response was normalized (</a:t>
            </a:r>
            <a:r>
              <a:rPr lang="en-US" sz="1000" b="1" i="1" dirty="0"/>
              <a:t>pandas.json_normalize(response.json())</a:t>
            </a:r>
            <a:r>
              <a:rPr lang="en-US" sz="1000" dirty="0"/>
              <a:t>) allowing the data to be viewed in a tabular format (</a:t>
            </a:r>
            <a:r>
              <a:rPr lang="en-US" sz="1000" b="1" i="1" dirty="0"/>
              <a:t>pandas.DataFrame()</a:t>
            </a:r>
            <a:r>
              <a:rPr lang="en-US" sz="1000" dirty="0"/>
              <a:t>).</a:t>
            </a:r>
          </a:p>
          <a:p>
            <a:pPr>
              <a:lnSpc>
                <a:spcPct val="125000"/>
              </a:lnSpc>
            </a:pPr>
            <a:r>
              <a:rPr lang="en-US" sz="1000" dirty="0"/>
              <a:t>The columns: 'rocket', 'payloads', 'launchpad’ and  'cores’ contained IDs. SpaceX REST calls were made for each ID in each column to replace the IDs with data related to them.</a:t>
            </a:r>
            <a:r>
              <a:rPr lang="en-GB" sz="1000" dirty="0"/>
              <a:t> From the Rocket IDs we get booster type (BoosterVersion). From the Payload IDs we get the mass of the payload (Mass_kg) and the type of orbit (Orbit). From the Launpad IDs we get launch site name (LaunchSite) as well as the latitude (Latitude) and longitude (Longitude). From the Core IDs we get serial number (Serial), number of flights of the core (Flights), the landing outcomes together with their type (Outcome), if the core had gridfins (GridFins), if it was reused (Reused) and how many times (ReusedCount), if it had legs (Legs), the landing pad ID (LandingPad) and the block number/core version (Block). We restrict our data to rockets with a single Core and a single Payload.</a:t>
            </a:r>
          </a:p>
          <a:p>
            <a:pPr>
              <a:lnSpc>
                <a:spcPct val="125000"/>
              </a:lnSpc>
            </a:pPr>
            <a:r>
              <a:rPr lang="en-US" sz="1000" dirty="0"/>
              <a:t>The SpaceX REST call used to obtain the data from the IDs were:</a:t>
            </a:r>
          </a:p>
          <a:p>
            <a:pPr lvl="1">
              <a:lnSpc>
                <a:spcPct val="125000"/>
              </a:lnSpc>
            </a:pPr>
            <a:r>
              <a:rPr lang="en-US" sz="800" b="1" i="1" dirty="0"/>
              <a:t>requests.get("https://api.spacexdata.com/v4/rockets/"+str(ROCKET_ID)).json()</a:t>
            </a:r>
          </a:p>
          <a:p>
            <a:pPr lvl="1">
              <a:lnSpc>
                <a:spcPct val="125000"/>
              </a:lnSpc>
            </a:pPr>
            <a:r>
              <a:rPr lang="en-US" sz="800" b="1" i="1" dirty="0"/>
              <a:t>requests.get("https://api.spacexdata.com/v4/payloads/"+PAYLOAD_ID).json()</a:t>
            </a:r>
          </a:p>
          <a:p>
            <a:pPr lvl="1">
              <a:lnSpc>
                <a:spcPct val="125000"/>
              </a:lnSpc>
            </a:pPr>
            <a:r>
              <a:rPr lang="en-US" sz="800" b="1" i="1" dirty="0"/>
              <a:t>requests.get("https://api.spacexdata.com/v4/launchpads/"+str(LAUNCHPAD_ID)).json()</a:t>
            </a:r>
          </a:p>
          <a:p>
            <a:pPr lvl="1">
              <a:lnSpc>
                <a:spcPct val="125000"/>
              </a:lnSpc>
            </a:pPr>
            <a:r>
              <a:rPr lang="en-US" sz="800" b="1" i="1" dirty="0"/>
              <a:t>requests.get("https://api.spacexdata.com/v4/cores/"+CORE_ID).</a:t>
            </a:r>
            <a:r>
              <a:rPr lang="en-US" sz="800" b="1" i="1" dirty="0" err="1"/>
              <a:t>json</a:t>
            </a:r>
            <a:r>
              <a:rPr lang="en-US" sz="800" b="1" i="1" dirty="0"/>
              <a:t>()</a:t>
            </a:r>
          </a:p>
          <a:p>
            <a:pPr marL="0" indent="0">
              <a:lnSpc>
                <a:spcPct val="125000"/>
              </a:lnSpc>
              <a:buNone/>
            </a:pPr>
            <a:r>
              <a:rPr lang="en-US" sz="800" dirty="0">
                <a:hlinkClick r:id="rId5"/>
              </a:rPr>
              <a:t>https://github.com/vishpuro/Coursera/blob/cd2e893f0e0e404f3c040b5106176654551d2d75/capstone/jupyter-labs-spacex-data-collection-api.ipynb</a:t>
            </a:r>
            <a:endParaRPr lang="en-US" sz="800" dirty="0"/>
          </a:p>
          <a:p>
            <a:pPr lvl="1">
              <a:lnSpc>
                <a:spcPct val="125000"/>
              </a:lnSpc>
            </a:pPr>
            <a:endParaRPr lang="en-US" sz="800" b="1" i="1"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Flowchart: Process 6">
            <a:extLst>
              <a:ext uri="{FF2B5EF4-FFF2-40B4-BE49-F238E27FC236}">
                <a16:creationId xmlns:a16="http://schemas.microsoft.com/office/drawing/2014/main" id="{E1F46A01-5C8D-1A3B-8AB9-E0956F45BC60}"/>
              </a:ext>
            </a:extLst>
          </p:cNvPr>
          <p:cNvSpPr/>
          <p:nvPr/>
        </p:nvSpPr>
        <p:spPr>
          <a:xfrm>
            <a:off x="6176763" y="1927518"/>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Request past launch data in JSON format using RESTapi</a:t>
            </a:r>
          </a:p>
        </p:txBody>
      </p:sp>
      <p:sp>
        <p:nvSpPr>
          <p:cNvPr id="11" name="Flowchart: Data 10">
            <a:extLst>
              <a:ext uri="{FF2B5EF4-FFF2-40B4-BE49-F238E27FC236}">
                <a16:creationId xmlns:a16="http://schemas.microsoft.com/office/drawing/2014/main" id="{3A578744-1B75-D058-4AB5-C4873D8E417A}"/>
              </a:ext>
            </a:extLst>
          </p:cNvPr>
          <p:cNvSpPr/>
          <p:nvPr/>
        </p:nvSpPr>
        <p:spPr>
          <a:xfrm>
            <a:off x="6176763" y="2500981"/>
            <a:ext cx="872625" cy="423009"/>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Past Launches  JSON data</a:t>
            </a:r>
          </a:p>
        </p:txBody>
      </p:sp>
      <p:sp>
        <p:nvSpPr>
          <p:cNvPr id="19" name="Flowchart: Document 18">
            <a:extLst>
              <a:ext uri="{FF2B5EF4-FFF2-40B4-BE49-F238E27FC236}">
                <a16:creationId xmlns:a16="http://schemas.microsoft.com/office/drawing/2014/main" id="{D3CAB7F7-B3C7-06E4-69FF-971F418D45F8}"/>
              </a:ext>
            </a:extLst>
          </p:cNvPr>
          <p:cNvSpPr/>
          <p:nvPr/>
        </p:nvSpPr>
        <p:spPr>
          <a:xfrm>
            <a:off x="6176763" y="3896189"/>
            <a:ext cx="872624" cy="779793"/>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Pandas DataFrame</a:t>
            </a:r>
          </a:p>
        </p:txBody>
      </p:sp>
      <p:sp>
        <p:nvSpPr>
          <p:cNvPr id="20" name="Flowchart: Process 19">
            <a:extLst>
              <a:ext uri="{FF2B5EF4-FFF2-40B4-BE49-F238E27FC236}">
                <a16:creationId xmlns:a16="http://schemas.microsoft.com/office/drawing/2014/main" id="{4AB1296E-EF9D-CAD7-C845-82B62A684659}"/>
              </a:ext>
            </a:extLst>
          </p:cNvPr>
          <p:cNvSpPr/>
          <p:nvPr/>
        </p:nvSpPr>
        <p:spPr>
          <a:xfrm>
            <a:off x="6176762" y="3248471"/>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Normalise json data</a:t>
            </a:r>
          </a:p>
        </p:txBody>
      </p:sp>
      <p:cxnSp>
        <p:nvCxnSpPr>
          <p:cNvPr id="23" name="Straight Arrow Connector 22">
            <a:extLst>
              <a:ext uri="{FF2B5EF4-FFF2-40B4-BE49-F238E27FC236}">
                <a16:creationId xmlns:a16="http://schemas.microsoft.com/office/drawing/2014/main" id="{B8FF2885-DDE5-16E9-75A4-24763714E23F}"/>
              </a:ext>
            </a:extLst>
          </p:cNvPr>
          <p:cNvCxnSpPr>
            <a:cxnSpLocks/>
            <a:stCxn id="11" idx="4"/>
            <a:endCxn id="20" idx="0"/>
          </p:cNvCxnSpPr>
          <p:nvPr/>
        </p:nvCxnSpPr>
        <p:spPr>
          <a:xfrm flipH="1">
            <a:off x="6613075" y="2923990"/>
            <a:ext cx="1" cy="32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4C03BA-C3C2-53C7-935E-1D4212D6AF37}"/>
              </a:ext>
            </a:extLst>
          </p:cNvPr>
          <p:cNvCxnSpPr>
            <a:cxnSpLocks/>
            <a:stCxn id="20" idx="2"/>
            <a:endCxn id="19" idx="0"/>
          </p:cNvCxnSpPr>
          <p:nvPr/>
        </p:nvCxnSpPr>
        <p:spPr>
          <a:xfrm>
            <a:off x="6613075" y="3671480"/>
            <a:ext cx="0" cy="224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owchart: Data 48">
            <a:extLst>
              <a:ext uri="{FF2B5EF4-FFF2-40B4-BE49-F238E27FC236}">
                <a16:creationId xmlns:a16="http://schemas.microsoft.com/office/drawing/2014/main" id="{880E4FA2-AE55-BE44-4B31-A47BE2BCDFE7}"/>
              </a:ext>
            </a:extLst>
          </p:cNvPr>
          <p:cNvSpPr/>
          <p:nvPr/>
        </p:nvSpPr>
        <p:spPr>
          <a:xfrm>
            <a:off x="7299321" y="3345511"/>
            <a:ext cx="827211" cy="226037"/>
          </a:xfrm>
          <a:prstGeom prst="flowChartInputOutpu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Rocket ID</a:t>
            </a:r>
          </a:p>
        </p:txBody>
      </p:sp>
      <p:sp>
        <p:nvSpPr>
          <p:cNvPr id="50" name="Flowchart: Data 49">
            <a:extLst>
              <a:ext uri="{FF2B5EF4-FFF2-40B4-BE49-F238E27FC236}">
                <a16:creationId xmlns:a16="http://schemas.microsoft.com/office/drawing/2014/main" id="{EEDC506E-0FB2-2FC2-6C8A-24589085D5A4}"/>
              </a:ext>
            </a:extLst>
          </p:cNvPr>
          <p:cNvSpPr/>
          <p:nvPr/>
        </p:nvSpPr>
        <p:spPr>
          <a:xfrm>
            <a:off x="7299323" y="3718536"/>
            <a:ext cx="827211" cy="226037"/>
          </a:xfrm>
          <a:prstGeom prst="flowChartInputOutpu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Launch pad ID</a:t>
            </a:r>
          </a:p>
        </p:txBody>
      </p:sp>
      <p:sp>
        <p:nvSpPr>
          <p:cNvPr id="51" name="Flowchart: Data 50">
            <a:extLst>
              <a:ext uri="{FF2B5EF4-FFF2-40B4-BE49-F238E27FC236}">
                <a16:creationId xmlns:a16="http://schemas.microsoft.com/office/drawing/2014/main" id="{CF0DFE5E-29BE-51CD-E739-DDE882E5CF47}"/>
              </a:ext>
            </a:extLst>
          </p:cNvPr>
          <p:cNvSpPr/>
          <p:nvPr/>
        </p:nvSpPr>
        <p:spPr>
          <a:xfrm>
            <a:off x="7299318" y="4089555"/>
            <a:ext cx="827215" cy="226037"/>
          </a:xfrm>
          <a:prstGeom prst="flowChartInputOutpu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Payload ID</a:t>
            </a:r>
          </a:p>
        </p:txBody>
      </p:sp>
      <p:sp>
        <p:nvSpPr>
          <p:cNvPr id="52" name="Flowchart: Data 51">
            <a:extLst>
              <a:ext uri="{FF2B5EF4-FFF2-40B4-BE49-F238E27FC236}">
                <a16:creationId xmlns:a16="http://schemas.microsoft.com/office/drawing/2014/main" id="{7908F9DA-415E-91F1-C85B-5C15CA5F1790}"/>
              </a:ext>
            </a:extLst>
          </p:cNvPr>
          <p:cNvSpPr/>
          <p:nvPr/>
        </p:nvSpPr>
        <p:spPr>
          <a:xfrm>
            <a:off x="10039217" y="4403195"/>
            <a:ext cx="776154" cy="226037"/>
          </a:xfrm>
          <a:prstGeom prst="flowChartInputOutpu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Core Data</a:t>
            </a:r>
          </a:p>
        </p:txBody>
      </p:sp>
      <p:sp>
        <p:nvSpPr>
          <p:cNvPr id="53" name="Flowchart: Data 52">
            <a:extLst>
              <a:ext uri="{FF2B5EF4-FFF2-40B4-BE49-F238E27FC236}">
                <a16:creationId xmlns:a16="http://schemas.microsoft.com/office/drawing/2014/main" id="{79222BA3-FB0B-FB8B-A71B-803761663027}"/>
              </a:ext>
            </a:extLst>
          </p:cNvPr>
          <p:cNvSpPr/>
          <p:nvPr/>
        </p:nvSpPr>
        <p:spPr>
          <a:xfrm>
            <a:off x="10039217" y="3355742"/>
            <a:ext cx="827211" cy="226037"/>
          </a:xfrm>
          <a:prstGeom prst="flowChartInputOutpu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Rocket Data</a:t>
            </a:r>
          </a:p>
        </p:txBody>
      </p:sp>
      <p:sp>
        <p:nvSpPr>
          <p:cNvPr id="54" name="Flowchart: Data 53">
            <a:extLst>
              <a:ext uri="{FF2B5EF4-FFF2-40B4-BE49-F238E27FC236}">
                <a16:creationId xmlns:a16="http://schemas.microsoft.com/office/drawing/2014/main" id="{7385658E-1FB4-A1C7-DAD9-3E3D06284C4D}"/>
              </a:ext>
            </a:extLst>
          </p:cNvPr>
          <p:cNvSpPr/>
          <p:nvPr/>
        </p:nvSpPr>
        <p:spPr>
          <a:xfrm>
            <a:off x="10039217" y="3704893"/>
            <a:ext cx="822778" cy="226037"/>
          </a:xfrm>
          <a:prstGeom prst="flowChartInputOutpu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Launch pad Data</a:t>
            </a:r>
          </a:p>
        </p:txBody>
      </p:sp>
      <p:sp>
        <p:nvSpPr>
          <p:cNvPr id="55" name="Flowchart: Data 54">
            <a:extLst>
              <a:ext uri="{FF2B5EF4-FFF2-40B4-BE49-F238E27FC236}">
                <a16:creationId xmlns:a16="http://schemas.microsoft.com/office/drawing/2014/main" id="{ABAB7B71-94F5-46AF-983E-B0B19768197B}"/>
              </a:ext>
            </a:extLst>
          </p:cNvPr>
          <p:cNvSpPr/>
          <p:nvPr/>
        </p:nvSpPr>
        <p:spPr>
          <a:xfrm>
            <a:off x="10039217" y="4054044"/>
            <a:ext cx="776154" cy="226037"/>
          </a:xfrm>
          <a:prstGeom prst="flowChartInputOutpu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Payload Data</a:t>
            </a:r>
          </a:p>
        </p:txBody>
      </p:sp>
      <p:sp>
        <p:nvSpPr>
          <p:cNvPr id="56" name="Flowchart: Data 55">
            <a:extLst>
              <a:ext uri="{FF2B5EF4-FFF2-40B4-BE49-F238E27FC236}">
                <a16:creationId xmlns:a16="http://schemas.microsoft.com/office/drawing/2014/main" id="{DF62F9BF-30C5-0D79-9722-4A1250E54FF8}"/>
              </a:ext>
            </a:extLst>
          </p:cNvPr>
          <p:cNvSpPr/>
          <p:nvPr/>
        </p:nvSpPr>
        <p:spPr>
          <a:xfrm>
            <a:off x="7317392" y="4463833"/>
            <a:ext cx="822778" cy="226037"/>
          </a:xfrm>
          <a:prstGeom prst="flowChartInputOutpu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Core ID</a:t>
            </a:r>
          </a:p>
        </p:txBody>
      </p:sp>
      <p:sp>
        <p:nvSpPr>
          <p:cNvPr id="66" name="Flowchart: Magnetic Disk 65">
            <a:extLst>
              <a:ext uri="{FF2B5EF4-FFF2-40B4-BE49-F238E27FC236}">
                <a16:creationId xmlns:a16="http://schemas.microsoft.com/office/drawing/2014/main" id="{DE980D67-DDC1-DA38-10AC-FFABAE91BE8F}"/>
              </a:ext>
            </a:extLst>
          </p:cNvPr>
          <p:cNvSpPr/>
          <p:nvPr/>
        </p:nvSpPr>
        <p:spPr>
          <a:xfrm>
            <a:off x="8834887" y="3519424"/>
            <a:ext cx="880033" cy="760657"/>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SpaceX DB</a:t>
            </a:r>
            <a:endParaRPr lang="en-GB" dirty="0"/>
          </a:p>
        </p:txBody>
      </p:sp>
      <p:cxnSp>
        <p:nvCxnSpPr>
          <p:cNvPr id="72" name="Connector: Elbow 71">
            <a:extLst>
              <a:ext uri="{FF2B5EF4-FFF2-40B4-BE49-F238E27FC236}">
                <a16:creationId xmlns:a16="http://schemas.microsoft.com/office/drawing/2014/main" id="{DBAE579B-9201-09A5-3232-02F6EAD32A15}"/>
              </a:ext>
            </a:extLst>
          </p:cNvPr>
          <p:cNvCxnSpPr>
            <a:cxnSpLocks/>
            <a:stCxn id="19" idx="3"/>
            <a:endCxn id="49" idx="2"/>
          </p:cNvCxnSpPr>
          <p:nvPr/>
        </p:nvCxnSpPr>
        <p:spPr>
          <a:xfrm flipV="1">
            <a:off x="7049387" y="3458530"/>
            <a:ext cx="332655" cy="827556"/>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2A2EE23-39F1-F48E-C769-47522839E077}"/>
              </a:ext>
            </a:extLst>
          </p:cNvPr>
          <p:cNvCxnSpPr>
            <a:stCxn id="19" idx="3"/>
            <a:endCxn id="50" idx="2"/>
          </p:cNvCxnSpPr>
          <p:nvPr/>
        </p:nvCxnSpPr>
        <p:spPr>
          <a:xfrm flipV="1">
            <a:off x="7049387" y="3831555"/>
            <a:ext cx="332657" cy="454531"/>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5EDA5FF7-91D5-6415-2BD4-3639B87D8D89}"/>
              </a:ext>
            </a:extLst>
          </p:cNvPr>
          <p:cNvCxnSpPr>
            <a:cxnSpLocks/>
            <a:stCxn id="19" idx="3"/>
            <a:endCxn id="51" idx="2"/>
          </p:cNvCxnSpPr>
          <p:nvPr/>
        </p:nvCxnSpPr>
        <p:spPr>
          <a:xfrm flipV="1">
            <a:off x="7049387" y="4202574"/>
            <a:ext cx="332653" cy="83512"/>
          </a:xfrm>
          <a:prstGeom prst="bent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C5684BB1-192B-8CF2-16FF-261C5BDFCEE4}"/>
              </a:ext>
            </a:extLst>
          </p:cNvPr>
          <p:cNvCxnSpPr>
            <a:cxnSpLocks/>
            <a:stCxn id="19" idx="3"/>
            <a:endCxn id="56" idx="2"/>
          </p:cNvCxnSpPr>
          <p:nvPr/>
        </p:nvCxnSpPr>
        <p:spPr>
          <a:xfrm>
            <a:off x="7049387" y="4286086"/>
            <a:ext cx="350283" cy="29076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654640C4-A5FC-EFE8-FBFE-3AC11B6DAE4F}"/>
              </a:ext>
            </a:extLst>
          </p:cNvPr>
          <p:cNvCxnSpPr>
            <a:cxnSpLocks/>
            <a:stCxn id="49" idx="5"/>
            <a:endCxn id="249" idx="1"/>
          </p:cNvCxnSpPr>
          <p:nvPr/>
        </p:nvCxnSpPr>
        <p:spPr>
          <a:xfrm>
            <a:off x="8043811" y="3458530"/>
            <a:ext cx="218261" cy="448907"/>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A19080CE-1AFD-23D0-BAB6-DFA8DCF705CC}"/>
              </a:ext>
            </a:extLst>
          </p:cNvPr>
          <p:cNvCxnSpPr>
            <a:cxnSpLocks/>
            <a:stCxn id="50" idx="5"/>
            <a:endCxn id="249" idx="1"/>
          </p:cNvCxnSpPr>
          <p:nvPr/>
        </p:nvCxnSpPr>
        <p:spPr>
          <a:xfrm>
            <a:off x="8043813" y="3831555"/>
            <a:ext cx="218259" cy="75882"/>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3975C113-033D-66DD-B0F5-1C450D821D0D}"/>
              </a:ext>
            </a:extLst>
          </p:cNvPr>
          <p:cNvCxnSpPr>
            <a:cxnSpLocks/>
            <a:stCxn id="51" idx="5"/>
            <a:endCxn id="249" idx="1"/>
          </p:cNvCxnSpPr>
          <p:nvPr/>
        </p:nvCxnSpPr>
        <p:spPr>
          <a:xfrm flipV="1">
            <a:off x="8043812" y="3907437"/>
            <a:ext cx="218260" cy="295137"/>
          </a:xfrm>
          <a:prstGeom prst="bent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847C1E39-F98E-421D-3AAD-6E088D0E2918}"/>
              </a:ext>
            </a:extLst>
          </p:cNvPr>
          <p:cNvCxnSpPr>
            <a:cxnSpLocks/>
            <a:stCxn id="56" idx="5"/>
            <a:endCxn id="249" idx="1"/>
          </p:cNvCxnSpPr>
          <p:nvPr/>
        </p:nvCxnSpPr>
        <p:spPr>
          <a:xfrm flipV="1">
            <a:off x="8057892" y="3907437"/>
            <a:ext cx="204180" cy="66941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1499774B-3564-FB36-DCCD-7F4260EB1B58}"/>
              </a:ext>
            </a:extLst>
          </p:cNvPr>
          <p:cNvCxnSpPr>
            <a:cxnSpLocks/>
            <a:stCxn id="7" idx="3"/>
            <a:endCxn id="66" idx="1"/>
          </p:cNvCxnSpPr>
          <p:nvPr/>
        </p:nvCxnSpPr>
        <p:spPr>
          <a:xfrm>
            <a:off x="7049388" y="2139023"/>
            <a:ext cx="2225516" cy="13804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16B483F2-D501-1CA8-BE29-1F28A4F32D3E}"/>
              </a:ext>
            </a:extLst>
          </p:cNvPr>
          <p:cNvCxnSpPr>
            <a:cxnSpLocks/>
            <a:stCxn id="66" idx="1"/>
            <a:endCxn id="11" idx="5"/>
          </p:cNvCxnSpPr>
          <p:nvPr/>
        </p:nvCxnSpPr>
        <p:spPr>
          <a:xfrm rot="16200000" flipV="1">
            <a:off x="7715046" y="1959566"/>
            <a:ext cx="806938" cy="23127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D47F0270-D646-12AD-EB82-E80DC6E13FF8}"/>
              </a:ext>
            </a:extLst>
          </p:cNvPr>
          <p:cNvCxnSpPr>
            <a:cxnSpLocks/>
            <a:stCxn id="66" idx="4"/>
            <a:endCxn id="53" idx="2"/>
          </p:cNvCxnSpPr>
          <p:nvPr/>
        </p:nvCxnSpPr>
        <p:spPr>
          <a:xfrm flipV="1">
            <a:off x="9714920" y="3468761"/>
            <a:ext cx="407018" cy="430992"/>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6E1A31C5-DAF1-E71F-0FC2-5B416FAFDEB0}"/>
              </a:ext>
            </a:extLst>
          </p:cNvPr>
          <p:cNvCxnSpPr>
            <a:cxnSpLocks/>
            <a:stCxn id="66" idx="4"/>
            <a:endCxn id="54" idx="2"/>
          </p:cNvCxnSpPr>
          <p:nvPr/>
        </p:nvCxnSpPr>
        <p:spPr>
          <a:xfrm flipV="1">
            <a:off x="9714920" y="3817912"/>
            <a:ext cx="406575" cy="81841"/>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6E94B31E-5F5C-82CA-04CA-0EB9C668A2AC}"/>
              </a:ext>
            </a:extLst>
          </p:cNvPr>
          <p:cNvCxnSpPr>
            <a:cxnSpLocks/>
            <a:stCxn id="66" idx="4"/>
            <a:endCxn id="55" idx="2"/>
          </p:cNvCxnSpPr>
          <p:nvPr/>
        </p:nvCxnSpPr>
        <p:spPr>
          <a:xfrm>
            <a:off x="9714920" y="3899753"/>
            <a:ext cx="401912" cy="267310"/>
          </a:xfrm>
          <a:prstGeom prst="bent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4BEF30F6-E90D-F49B-8EF6-4C13502AD748}"/>
              </a:ext>
            </a:extLst>
          </p:cNvPr>
          <p:cNvCxnSpPr>
            <a:cxnSpLocks/>
            <a:stCxn id="66" idx="4"/>
            <a:endCxn id="52" idx="2"/>
          </p:cNvCxnSpPr>
          <p:nvPr/>
        </p:nvCxnSpPr>
        <p:spPr>
          <a:xfrm>
            <a:off x="9714920" y="3899753"/>
            <a:ext cx="401912" cy="61646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229">
            <a:extLst>
              <a:ext uri="{FF2B5EF4-FFF2-40B4-BE49-F238E27FC236}">
                <a16:creationId xmlns:a16="http://schemas.microsoft.com/office/drawing/2014/main" id="{F55D52AA-FB31-242A-3F68-69A41D3629E0}"/>
              </a:ext>
            </a:extLst>
          </p:cNvPr>
          <p:cNvCxnSpPr>
            <a:cxnSpLocks/>
            <a:stCxn id="53" idx="5"/>
            <a:endCxn id="19" idx="2"/>
          </p:cNvCxnSpPr>
          <p:nvPr/>
        </p:nvCxnSpPr>
        <p:spPr>
          <a:xfrm flipH="1">
            <a:off x="6613075" y="3468761"/>
            <a:ext cx="4170632" cy="1155668"/>
          </a:xfrm>
          <a:prstGeom prst="bentConnector4">
            <a:avLst>
              <a:gd name="adj1" fmla="val -7465"/>
              <a:gd name="adj2" fmla="val 12424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10D796F0-8D47-BD29-62AA-C6EB252AA719}"/>
              </a:ext>
            </a:extLst>
          </p:cNvPr>
          <p:cNvCxnSpPr>
            <a:cxnSpLocks/>
            <a:stCxn id="54" idx="5"/>
            <a:endCxn id="19" idx="2"/>
          </p:cNvCxnSpPr>
          <p:nvPr/>
        </p:nvCxnSpPr>
        <p:spPr>
          <a:xfrm flipH="1">
            <a:off x="6613075" y="3817912"/>
            <a:ext cx="4166642" cy="806517"/>
          </a:xfrm>
          <a:prstGeom prst="bentConnector4">
            <a:avLst>
              <a:gd name="adj1" fmla="val -7461"/>
              <a:gd name="adj2" fmla="val 13473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a:extLst>
              <a:ext uri="{FF2B5EF4-FFF2-40B4-BE49-F238E27FC236}">
                <a16:creationId xmlns:a16="http://schemas.microsoft.com/office/drawing/2014/main" id="{540DF24F-E416-2001-024A-FBC70884DFF3}"/>
              </a:ext>
            </a:extLst>
          </p:cNvPr>
          <p:cNvCxnSpPr>
            <a:cxnSpLocks/>
            <a:stCxn id="55" idx="5"/>
            <a:endCxn id="19" idx="2"/>
          </p:cNvCxnSpPr>
          <p:nvPr/>
        </p:nvCxnSpPr>
        <p:spPr>
          <a:xfrm flipH="1">
            <a:off x="6613075" y="4167063"/>
            <a:ext cx="4124681" cy="457366"/>
          </a:xfrm>
          <a:prstGeom prst="bentConnector4">
            <a:avLst>
              <a:gd name="adj1" fmla="val -8662"/>
              <a:gd name="adj2" fmla="val 161254"/>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6AA6C426-1953-C6E0-0195-9047DE83DFAD}"/>
              </a:ext>
            </a:extLst>
          </p:cNvPr>
          <p:cNvCxnSpPr>
            <a:cxnSpLocks/>
            <a:stCxn id="52" idx="5"/>
            <a:endCxn id="19" idx="2"/>
          </p:cNvCxnSpPr>
          <p:nvPr/>
        </p:nvCxnSpPr>
        <p:spPr>
          <a:xfrm flipH="1">
            <a:off x="6613075" y="4516214"/>
            <a:ext cx="4124681" cy="108215"/>
          </a:xfrm>
          <a:prstGeom prst="bentConnector4">
            <a:avLst>
              <a:gd name="adj1" fmla="val -8662"/>
              <a:gd name="adj2" fmla="val 35888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FBE537FB-4A02-5F5C-93E4-B8252EAAD9CD}"/>
              </a:ext>
            </a:extLst>
          </p:cNvPr>
          <p:cNvCxnSpPr>
            <a:cxnSpLocks/>
            <a:stCxn id="249" idx="3"/>
            <a:endCxn id="66" idx="2"/>
          </p:cNvCxnSpPr>
          <p:nvPr/>
        </p:nvCxnSpPr>
        <p:spPr>
          <a:xfrm flipV="1">
            <a:off x="8714771" y="3899753"/>
            <a:ext cx="120116" cy="7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33285"/>
          </a:xfrm>
          <a:prstGeom prst="rect">
            <a:avLst/>
          </a:prstGeom>
        </p:spPr>
        <p:txBody>
          <a:bodyPr lIns="91440" tIns="45720" rIns="91440" bIns="45720" anchor="t">
            <a:noAutofit/>
          </a:bodyPr>
          <a:lstStyle/>
          <a:p>
            <a:pPr>
              <a:lnSpc>
                <a:spcPct val="100000"/>
              </a:lnSpc>
              <a:spcBef>
                <a:spcPts val="1400"/>
              </a:spcBef>
            </a:pPr>
            <a:r>
              <a:rPr lang="en-US" sz="1000" dirty="0"/>
              <a:t>HTML data was obtained from Wikipedia using the python command </a:t>
            </a:r>
            <a:r>
              <a:rPr lang="en-US" sz="1000" b="1" i="1" dirty="0"/>
              <a:t>requests.get()</a:t>
            </a:r>
            <a:r>
              <a:rPr lang="en-US" sz="1000" dirty="0"/>
              <a:t> with the url: </a:t>
            </a:r>
            <a:r>
              <a:rPr lang="en-US" sz="1000" dirty="0">
                <a:hlinkClick r:id="rId4"/>
              </a:rPr>
              <a:t>https://en.wikipedia.org/w/index.php?title=List_of_Falcon_9_and_Falcon_Heavy_launches&amp;oldid=1027686922</a:t>
            </a:r>
            <a:r>
              <a:rPr lang="en-US" sz="1000" dirty="0"/>
              <a:t> . The request was successful (status code: 200) and content of the response was loaded into a Beautiful Soup object (</a:t>
            </a:r>
            <a:r>
              <a:rPr lang="en-US" sz="1000" b="1" i="1" dirty="0"/>
              <a:t>BeautifulSoup(response.text)</a:t>
            </a:r>
            <a:r>
              <a:rPr lang="en-US" sz="1000" dirty="0"/>
              <a:t>),</a:t>
            </a:r>
            <a:r>
              <a:rPr lang="en-US" sz="1000" b="1" dirty="0"/>
              <a:t> </a:t>
            </a:r>
            <a:r>
              <a:rPr lang="en-US" sz="1000" dirty="0"/>
              <a:t>which is a parsed HTML data structure.</a:t>
            </a:r>
          </a:p>
          <a:p>
            <a:pPr>
              <a:lnSpc>
                <a:spcPct val="100000"/>
              </a:lnSpc>
              <a:spcBef>
                <a:spcPts val="1400"/>
              </a:spcBef>
            </a:pPr>
            <a:r>
              <a:rPr lang="en-US" sz="1000" dirty="0">
                <a:solidFill>
                  <a:schemeClr val="accent3">
                    <a:lumMod val="25000"/>
                  </a:schemeClr>
                </a:solidFill>
              </a:rPr>
              <a:t>Using the command </a:t>
            </a:r>
            <a:r>
              <a:rPr lang="en-US" sz="1000" b="1" i="1" dirty="0">
                <a:solidFill>
                  <a:schemeClr val="accent3">
                    <a:lumMod val="25000"/>
                  </a:schemeClr>
                </a:solidFill>
              </a:rPr>
              <a:t>.find_all(‘table’)</a:t>
            </a:r>
            <a:r>
              <a:rPr lang="en-US" sz="1000" dirty="0">
                <a:solidFill>
                  <a:schemeClr val="accent3">
                    <a:lumMod val="25000"/>
                  </a:schemeClr>
                </a:solidFill>
              </a:rPr>
              <a:t> we can find all of the tables in the HTML data. Using one of the tables, we can find all of the table headers </a:t>
            </a:r>
            <a:r>
              <a:rPr lang="en-US" sz="1000" b="1" i="1" dirty="0">
                <a:solidFill>
                  <a:schemeClr val="accent3">
                    <a:lumMod val="25000"/>
                  </a:schemeClr>
                </a:solidFill>
              </a:rPr>
              <a:t>.find_all(‘th’)</a:t>
            </a:r>
            <a:r>
              <a:rPr lang="en-US" sz="1000" dirty="0">
                <a:solidFill>
                  <a:schemeClr val="accent3">
                    <a:lumMod val="25000"/>
                  </a:schemeClr>
                </a:solidFill>
              </a:rPr>
              <a:t> and append them to a list. From that list we can create a dictionary </a:t>
            </a:r>
            <a:r>
              <a:rPr lang="en-US" sz="1000" b="1" i="1" dirty="0">
                <a:solidFill>
                  <a:schemeClr val="accent3">
                    <a:lumMod val="25000"/>
                  </a:schemeClr>
                </a:solidFill>
              </a:rPr>
              <a:t>dict.fromkeys(column_names)</a:t>
            </a:r>
            <a:r>
              <a:rPr lang="en-US" sz="1000" dirty="0">
                <a:solidFill>
                  <a:schemeClr val="accent3">
                    <a:lumMod val="25000"/>
                  </a:schemeClr>
                </a:solidFill>
              </a:rPr>
              <a:t> to store the information.</a:t>
            </a:r>
          </a:p>
          <a:p>
            <a:pPr>
              <a:lnSpc>
                <a:spcPct val="100000"/>
              </a:lnSpc>
              <a:spcBef>
                <a:spcPts val="1400"/>
              </a:spcBef>
            </a:pPr>
            <a:r>
              <a:rPr lang="en-US" sz="1000" dirty="0">
                <a:solidFill>
                  <a:schemeClr val="accent3">
                    <a:lumMod val="25000"/>
                  </a:schemeClr>
                </a:solidFill>
              </a:rPr>
              <a:t>Using the command </a:t>
            </a:r>
            <a:r>
              <a:rPr lang="en-US" sz="1000" b="1" i="1" dirty="0">
                <a:solidFill>
                  <a:schemeClr val="accent3">
                    <a:lumMod val="25000"/>
                  </a:schemeClr>
                </a:solidFill>
              </a:rPr>
              <a:t>.find_all(‘tr’)</a:t>
            </a:r>
            <a:r>
              <a:rPr lang="en-US" sz="1000" dirty="0">
                <a:solidFill>
                  <a:schemeClr val="accent3">
                    <a:lumMod val="25000"/>
                  </a:schemeClr>
                </a:solidFill>
              </a:rPr>
              <a:t> on the tables we have already found, we can find all the table rows in those tables. On the rows, we can use </a:t>
            </a:r>
            <a:r>
              <a:rPr lang="en-US" sz="1000" b="1" i="1" dirty="0">
                <a:solidFill>
                  <a:schemeClr val="accent3">
                    <a:lumMod val="25000"/>
                  </a:schemeClr>
                </a:solidFill>
              </a:rPr>
              <a:t>.find_all(‘td’)</a:t>
            </a:r>
            <a:r>
              <a:rPr lang="en-US" sz="1000" dirty="0">
                <a:solidFill>
                  <a:schemeClr val="accent3">
                    <a:lumMod val="25000"/>
                  </a:schemeClr>
                </a:solidFill>
              </a:rPr>
              <a:t> to find all the table data in that row. Each element in the row corresponds to a table header so they are appended to the corresponding column of the dictionary. Once the dictionary is populated, it is converted into a DataFrame (</a:t>
            </a:r>
            <a:r>
              <a:rPr lang="en-US" sz="1000" b="1" i="1" dirty="0" err="1">
                <a:solidFill>
                  <a:schemeClr val="accent3">
                    <a:lumMod val="25000"/>
                  </a:schemeClr>
                </a:solidFill>
              </a:rPr>
              <a:t>pandas.DataFrame</a:t>
            </a:r>
            <a:r>
              <a:rPr lang="en-US" sz="1000" b="1" i="1" dirty="0">
                <a:solidFill>
                  <a:schemeClr val="accent3">
                    <a:lumMod val="25000"/>
                  </a:schemeClr>
                </a:solidFill>
              </a:rPr>
              <a:t>()</a:t>
            </a:r>
            <a:r>
              <a:rPr lang="en-US" sz="1000" dirty="0">
                <a:solidFill>
                  <a:schemeClr val="accent3">
                    <a:lumMod val="25000"/>
                  </a:schemeClr>
                </a:solidFill>
              </a:rPr>
              <a:t>)</a:t>
            </a:r>
          </a:p>
          <a:p>
            <a:pPr marL="0" indent="0">
              <a:lnSpc>
                <a:spcPct val="100000"/>
              </a:lnSpc>
              <a:spcBef>
                <a:spcPts val="1400"/>
              </a:spcBef>
              <a:buNone/>
            </a:pPr>
            <a:r>
              <a:rPr lang="en-US" sz="1000" dirty="0">
                <a:solidFill>
                  <a:schemeClr val="accent3">
                    <a:lumMod val="25000"/>
                  </a:schemeClr>
                </a:solidFill>
                <a:hlinkClick r:id="rId5"/>
              </a:rPr>
              <a:t>https://github.com/vishpuro/Coursera/blob/cd2e893f0e0e404f3c040b5106176654551d2d75/capstone/jupyter-labs-webscraping.ipynb</a:t>
            </a:r>
            <a:endParaRPr lang="en-US" sz="1000" dirty="0">
              <a:solidFill>
                <a:schemeClr val="accent3">
                  <a:lumMod val="25000"/>
                </a:schemeClr>
              </a:solidFill>
            </a:endParaRPr>
          </a:p>
          <a:p>
            <a:pPr marL="0" indent="0">
              <a:lnSpc>
                <a:spcPct val="100000"/>
              </a:lnSpc>
              <a:spcBef>
                <a:spcPts val="1400"/>
              </a:spcBef>
              <a:buNone/>
            </a:pPr>
            <a:endParaRPr lang="en-US" sz="10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Flowchart: Process 6">
            <a:extLst>
              <a:ext uri="{FF2B5EF4-FFF2-40B4-BE49-F238E27FC236}">
                <a16:creationId xmlns:a16="http://schemas.microsoft.com/office/drawing/2014/main" id="{8A3EEB53-B7B3-2723-97E5-5576E1BE9358}"/>
              </a:ext>
            </a:extLst>
          </p:cNvPr>
          <p:cNvSpPr/>
          <p:nvPr/>
        </p:nvSpPr>
        <p:spPr>
          <a:xfrm>
            <a:off x="8021713" y="1907377"/>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Request HTML data from Wikipedia</a:t>
            </a:r>
          </a:p>
        </p:txBody>
      </p:sp>
      <p:sp>
        <p:nvSpPr>
          <p:cNvPr id="8" name="Flowchart: Magnetic Disk 7">
            <a:extLst>
              <a:ext uri="{FF2B5EF4-FFF2-40B4-BE49-F238E27FC236}">
                <a16:creationId xmlns:a16="http://schemas.microsoft.com/office/drawing/2014/main" id="{40843387-8AB1-FEF0-220D-F937748111FE}"/>
              </a:ext>
            </a:extLst>
          </p:cNvPr>
          <p:cNvSpPr/>
          <p:nvPr/>
        </p:nvSpPr>
        <p:spPr>
          <a:xfrm>
            <a:off x="9130702" y="2512741"/>
            <a:ext cx="635000" cy="423009"/>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700" dirty="0"/>
              <a:t>Wikipedia</a:t>
            </a:r>
          </a:p>
        </p:txBody>
      </p:sp>
      <p:cxnSp>
        <p:nvCxnSpPr>
          <p:cNvPr id="10" name="Connector: Elbow 9">
            <a:extLst>
              <a:ext uri="{FF2B5EF4-FFF2-40B4-BE49-F238E27FC236}">
                <a16:creationId xmlns:a16="http://schemas.microsoft.com/office/drawing/2014/main" id="{C832A961-261B-FF4B-666A-12C75F4D37F5}"/>
              </a:ext>
            </a:extLst>
          </p:cNvPr>
          <p:cNvCxnSpPr>
            <a:cxnSpLocks/>
            <a:stCxn id="7" idx="3"/>
            <a:endCxn id="8" idx="1"/>
          </p:cNvCxnSpPr>
          <p:nvPr/>
        </p:nvCxnSpPr>
        <p:spPr>
          <a:xfrm>
            <a:off x="8894338" y="2118882"/>
            <a:ext cx="553864" cy="3938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owchart: Process 15">
            <a:extLst>
              <a:ext uri="{FF2B5EF4-FFF2-40B4-BE49-F238E27FC236}">
                <a16:creationId xmlns:a16="http://schemas.microsoft.com/office/drawing/2014/main" id="{36C6AB80-24D5-2AFF-55C0-F21C584CC79D}"/>
              </a:ext>
            </a:extLst>
          </p:cNvPr>
          <p:cNvSpPr/>
          <p:nvPr/>
        </p:nvSpPr>
        <p:spPr>
          <a:xfrm>
            <a:off x="8021712" y="3120316"/>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Load data into Beautiful Soup Object</a:t>
            </a:r>
          </a:p>
        </p:txBody>
      </p:sp>
      <p:cxnSp>
        <p:nvCxnSpPr>
          <p:cNvPr id="17" name="Connector: Elbow 16">
            <a:extLst>
              <a:ext uri="{FF2B5EF4-FFF2-40B4-BE49-F238E27FC236}">
                <a16:creationId xmlns:a16="http://schemas.microsoft.com/office/drawing/2014/main" id="{88DE0308-58BC-6E8A-A862-6E83F55FDBF5}"/>
              </a:ext>
            </a:extLst>
          </p:cNvPr>
          <p:cNvCxnSpPr>
            <a:cxnSpLocks/>
            <a:stCxn id="8" idx="2"/>
            <a:endCxn id="21" idx="5"/>
          </p:cNvCxnSpPr>
          <p:nvPr/>
        </p:nvCxnSpPr>
        <p:spPr>
          <a:xfrm rot="10800000" flipV="1">
            <a:off x="8807076" y="2724245"/>
            <a:ext cx="32362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Data 20">
            <a:extLst>
              <a:ext uri="{FF2B5EF4-FFF2-40B4-BE49-F238E27FC236}">
                <a16:creationId xmlns:a16="http://schemas.microsoft.com/office/drawing/2014/main" id="{11CE78F6-D81A-49E9-244F-8EFEAFB55C15}"/>
              </a:ext>
            </a:extLst>
          </p:cNvPr>
          <p:cNvSpPr/>
          <p:nvPr/>
        </p:nvSpPr>
        <p:spPr>
          <a:xfrm>
            <a:off x="8021713" y="2512742"/>
            <a:ext cx="872625" cy="423009"/>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HTML web data</a:t>
            </a:r>
          </a:p>
        </p:txBody>
      </p:sp>
      <p:sp>
        <p:nvSpPr>
          <p:cNvPr id="27" name="Flowchart: Process 26">
            <a:extLst>
              <a:ext uri="{FF2B5EF4-FFF2-40B4-BE49-F238E27FC236}">
                <a16:creationId xmlns:a16="http://schemas.microsoft.com/office/drawing/2014/main" id="{C01878AE-8ABA-D31E-BDDC-0EC9BEB07DDB}"/>
              </a:ext>
            </a:extLst>
          </p:cNvPr>
          <p:cNvSpPr/>
          <p:nvPr/>
        </p:nvSpPr>
        <p:spPr>
          <a:xfrm>
            <a:off x="8021713" y="3709390"/>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Find all tables in data</a:t>
            </a:r>
          </a:p>
        </p:txBody>
      </p:sp>
      <p:sp>
        <p:nvSpPr>
          <p:cNvPr id="35" name="Flowchart: Process 34">
            <a:extLst>
              <a:ext uri="{FF2B5EF4-FFF2-40B4-BE49-F238E27FC236}">
                <a16:creationId xmlns:a16="http://schemas.microsoft.com/office/drawing/2014/main" id="{56ADF6F1-7F67-6AF9-BE36-1A57BBE06BDB}"/>
              </a:ext>
            </a:extLst>
          </p:cNvPr>
          <p:cNvSpPr/>
          <p:nvPr/>
        </p:nvSpPr>
        <p:spPr>
          <a:xfrm>
            <a:off x="6863146" y="4132945"/>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Find all table headers </a:t>
            </a:r>
          </a:p>
        </p:txBody>
      </p:sp>
      <p:sp>
        <p:nvSpPr>
          <p:cNvPr id="44" name="Flowchart: Process 43">
            <a:extLst>
              <a:ext uri="{FF2B5EF4-FFF2-40B4-BE49-F238E27FC236}">
                <a16:creationId xmlns:a16="http://schemas.microsoft.com/office/drawing/2014/main" id="{974E6726-F36D-A494-F8E1-5449C74B239F}"/>
              </a:ext>
            </a:extLst>
          </p:cNvPr>
          <p:cNvSpPr/>
          <p:nvPr/>
        </p:nvSpPr>
        <p:spPr>
          <a:xfrm>
            <a:off x="9274748" y="4135733"/>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Find all table rows in each table</a:t>
            </a:r>
          </a:p>
        </p:txBody>
      </p:sp>
      <p:sp>
        <p:nvSpPr>
          <p:cNvPr id="45" name="Flowchart: Process 44">
            <a:extLst>
              <a:ext uri="{FF2B5EF4-FFF2-40B4-BE49-F238E27FC236}">
                <a16:creationId xmlns:a16="http://schemas.microsoft.com/office/drawing/2014/main" id="{E33D7573-F7D8-3E4C-A6D8-98F5DABCB9E7}"/>
              </a:ext>
            </a:extLst>
          </p:cNvPr>
          <p:cNvSpPr/>
          <p:nvPr/>
        </p:nvSpPr>
        <p:spPr>
          <a:xfrm>
            <a:off x="9274747" y="4756020"/>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Find all rows elements in each table</a:t>
            </a:r>
          </a:p>
        </p:txBody>
      </p:sp>
      <p:cxnSp>
        <p:nvCxnSpPr>
          <p:cNvPr id="47" name="Straight Arrow Connector 46">
            <a:extLst>
              <a:ext uri="{FF2B5EF4-FFF2-40B4-BE49-F238E27FC236}">
                <a16:creationId xmlns:a16="http://schemas.microsoft.com/office/drawing/2014/main" id="{6FD7F5A4-50E9-E1AE-F113-01066E0C377C}"/>
              </a:ext>
            </a:extLst>
          </p:cNvPr>
          <p:cNvCxnSpPr>
            <a:stCxn id="44" idx="2"/>
            <a:endCxn id="45" idx="0"/>
          </p:cNvCxnSpPr>
          <p:nvPr/>
        </p:nvCxnSpPr>
        <p:spPr>
          <a:xfrm flipH="1">
            <a:off x="9711060" y="4558742"/>
            <a:ext cx="1" cy="197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FD088EF-20BC-7CC7-B26A-7D5DDDBEF7E3}"/>
              </a:ext>
            </a:extLst>
          </p:cNvPr>
          <p:cNvCxnSpPr>
            <a:stCxn id="7" idx="2"/>
            <a:endCxn id="21" idx="1"/>
          </p:cNvCxnSpPr>
          <p:nvPr/>
        </p:nvCxnSpPr>
        <p:spPr>
          <a:xfrm>
            <a:off x="8458026" y="2330386"/>
            <a:ext cx="0" cy="182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4C30AB2-66DC-7533-75B5-8F6CE29F4FA1}"/>
              </a:ext>
            </a:extLst>
          </p:cNvPr>
          <p:cNvCxnSpPr>
            <a:stCxn id="21" idx="4"/>
            <a:endCxn id="16" idx="0"/>
          </p:cNvCxnSpPr>
          <p:nvPr/>
        </p:nvCxnSpPr>
        <p:spPr>
          <a:xfrm flipH="1">
            <a:off x="8458025" y="2935751"/>
            <a:ext cx="1" cy="184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E2B8CDF-EE0B-5BEC-4548-84EF66C2060B}"/>
              </a:ext>
            </a:extLst>
          </p:cNvPr>
          <p:cNvCxnSpPr>
            <a:cxnSpLocks/>
            <a:stCxn id="27" idx="3"/>
            <a:endCxn id="44" idx="0"/>
          </p:cNvCxnSpPr>
          <p:nvPr/>
        </p:nvCxnSpPr>
        <p:spPr>
          <a:xfrm>
            <a:off x="8894338" y="3920895"/>
            <a:ext cx="816723" cy="2148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B977AD5-7163-25FC-97BA-DDF0714B6CA1}"/>
              </a:ext>
            </a:extLst>
          </p:cNvPr>
          <p:cNvCxnSpPr>
            <a:cxnSpLocks/>
            <a:stCxn id="16" idx="2"/>
            <a:endCxn id="27" idx="0"/>
          </p:cNvCxnSpPr>
          <p:nvPr/>
        </p:nvCxnSpPr>
        <p:spPr>
          <a:xfrm rot="16200000" flipH="1">
            <a:off x="8374993" y="3626356"/>
            <a:ext cx="166065"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Flowchart: Process 62">
            <a:extLst>
              <a:ext uri="{FF2B5EF4-FFF2-40B4-BE49-F238E27FC236}">
                <a16:creationId xmlns:a16="http://schemas.microsoft.com/office/drawing/2014/main" id="{721D12FC-82B0-46C5-F05F-4E06AEE752BD}"/>
              </a:ext>
            </a:extLst>
          </p:cNvPr>
          <p:cNvSpPr/>
          <p:nvPr/>
        </p:nvSpPr>
        <p:spPr>
          <a:xfrm>
            <a:off x="6863145" y="4746968"/>
            <a:ext cx="872625" cy="42300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Iterate through table headers and append them to a list</a:t>
            </a:r>
          </a:p>
        </p:txBody>
      </p:sp>
      <p:sp>
        <p:nvSpPr>
          <p:cNvPr id="64" name="Flowchart: Process 63">
            <a:extLst>
              <a:ext uri="{FF2B5EF4-FFF2-40B4-BE49-F238E27FC236}">
                <a16:creationId xmlns:a16="http://schemas.microsoft.com/office/drawing/2014/main" id="{089A2C09-7003-A86B-A600-392EAE8E500A}"/>
              </a:ext>
            </a:extLst>
          </p:cNvPr>
          <p:cNvSpPr/>
          <p:nvPr/>
        </p:nvSpPr>
        <p:spPr>
          <a:xfrm>
            <a:off x="9274748" y="5327775"/>
            <a:ext cx="872625" cy="50044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Iterate through rows and append each element to lists corresponding to their column number</a:t>
            </a:r>
          </a:p>
        </p:txBody>
      </p:sp>
      <p:sp>
        <p:nvSpPr>
          <p:cNvPr id="65" name="Flowchart: Document 64">
            <a:extLst>
              <a:ext uri="{FF2B5EF4-FFF2-40B4-BE49-F238E27FC236}">
                <a16:creationId xmlns:a16="http://schemas.microsoft.com/office/drawing/2014/main" id="{88F33A8A-207D-D9F3-FCA6-32140FE174BB}"/>
              </a:ext>
            </a:extLst>
          </p:cNvPr>
          <p:cNvSpPr/>
          <p:nvPr/>
        </p:nvSpPr>
        <p:spPr>
          <a:xfrm>
            <a:off x="8144583" y="5280506"/>
            <a:ext cx="749754" cy="59690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dirty="0"/>
              <a:t>Create Pandas DataFrame using Headers as keys and row lists as values</a:t>
            </a:r>
          </a:p>
        </p:txBody>
      </p:sp>
      <p:cxnSp>
        <p:nvCxnSpPr>
          <p:cNvPr id="67" name="Straight Arrow Connector 66">
            <a:extLst>
              <a:ext uri="{FF2B5EF4-FFF2-40B4-BE49-F238E27FC236}">
                <a16:creationId xmlns:a16="http://schemas.microsoft.com/office/drawing/2014/main" id="{55E37611-03D5-B821-73AA-A5AE1CC07730}"/>
              </a:ext>
            </a:extLst>
          </p:cNvPr>
          <p:cNvCxnSpPr>
            <a:stCxn id="35" idx="2"/>
            <a:endCxn id="63" idx="0"/>
          </p:cNvCxnSpPr>
          <p:nvPr/>
        </p:nvCxnSpPr>
        <p:spPr>
          <a:xfrm flipH="1">
            <a:off x="7299458" y="4555954"/>
            <a:ext cx="1" cy="191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317B500-69AC-7C8E-4B81-761B870A2EB4}"/>
              </a:ext>
            </a:extLst>
          </p:cNvPr>
          <p:cNvCxnSpPr>
            <a:stCxn id="45" idx="2"/>
            <a:endCxn id="64" idx="0"/>
          </p:cNvCxnSpPr>
          <p:nvPr/>
        </p:nvCxnSpPr>
        <p:spPr>
          <a:xfrm>
            <a:off x="9711060" y="5179029"/>
            <a:ext cx="1" cy="148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38DF5F7F-B73D-88A8-B7E1-B79619D17400}"/>
              </a:ext>
            </a:extLst>
          </p:cNvPr>
          <p:cNvCxnSpPr>
            <a:stCxn id="63" idx="2"/>
            <a:endCxn id="65" idx="1"/>
          </p:cNvCxnSpPr>
          <p:nvPr/>
        </p:nvCxnSpPr>
        <p:spPr>
          <a:xfrm rot="16200000" flipH="1">
            <a:off x="7517531" y="4951903"/>
            <a:ext cx="408979" cy="8451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FD729BE0-AB5E-255D-68AE-01C9489C43B6}"/>
              </a:ext>
            </a:extLst>
          </p:cNvPr>
          <p:cNvCxnSpPr>
            <a:stCxn id="27" idx="1"/>
            <a:endCxn id="35" idx="0"/>
          </p:cNvCxnSpPr>
          <p:nvPr/>
        </p:nvCxnSpPr>
        <p:spPr>
          <a:xfrm rot="10800000" flipV="1">
            <a:off x="7299459" y="3920895"/>
            <a:ext cx="722254" cy="2120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C6303BF-9134-0610-7632-EA249DD388C1}"/>
              </a:ext>
            </a:extLst>
          </p:cNvPr>
          <p:cNvCxnSpPr>
            <a:stCxn id="64" idx="1"/>
            <a:endCxn id="65" idx="3"/>
          </p:cNvCxnSpPr>
          <p:nvPr/>
        </p:nvCxnSpPr>
        <p:spPr>
          <a:xfrm flipH="1">
            <a:off x="8894337" y="5577997"/>
            <a:ext cx="380411" cy="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7484</TotalTime>
  <Words>9435</Words>
  <Application>Microsoft Office PowerPoint</Application>
  <PresentationFormat>Widescreen</PresentationFormat>
  <Paragraphs>528</Paragraphs>
  <Slides>53</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Vishal Purohit</cp:lastModifiedBy>
  <cp:revision>199</cp:revision>
  <dcterms:created xsi:type="dcterms:W3CDTF">2021-04-29T18:58:34Z</dcterms:created>
  <dcterms:modified xsi:type="dcterms:W3CDTF">2024-03-18T17:49:47Z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